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편집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편집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매체론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그래픽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얼러스트레이션</a:t>
            </a:r>
            <a:r>
              <a:rPr lang="en-US" altLang="ko-KR" sz="110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얼러스트레이션</a:t>
            </a:r>
            <a:r>
              <a:rPr lang="en-US" altLang="ko-KR" sz="110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기초시각표현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기본영어실무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OA</a:t>
            </a:r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글쓰기의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실제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드로잉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디자인발상과 표현기법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그래픽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지기구조디자인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제작기법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콘텐츠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6034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미술교재연구 및 지도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캐릭터디자인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멀티미디어디자인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224748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109535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9535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디자인사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845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 </a:t>
            </a:r>
            <a:r>
              <a:rPr lang="ko-KR" altLang="en-US" sz="1100" smtClean="0"/>
              <a:t>포트폴리오</a:t>
            </a:r>
            <a:endParaRPr lang="en-US" altLang="ko-KR" sz="1100" smtClean="0"/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741692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9" y="7560940"/>
            <a:ext cx="792088" cy="2160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7560940"/>
            <a:ext cx="1296144" cy="21602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 및 실습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4040063" y="7560940"/>
            <a:ext cx="360040" cy="2160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4400103" y="7560940"/>
            <a:ext cx="360040" cy="21602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4760143" y="7560940"/>
            <a:ext cx="360040" cy="21602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90" name="TextBox 189"/>
          <p:cNvSpPr txBox="1"/>
          <p:nvPr/>
        </p:nvSpPr>
        <p:spPr>
          <a:xfrm>
            <a:off x="3968055" y="7560940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기초 및 전공과정</a:t>
            </a:r>
            <a:endParaRPr lang="ko-KR" altLang="en-US" sz="1100"/>
          </a:p>
        </p:txBody>
      </p:sp>
      <p:sp>
        <p:nvSpPr>
          <p:cNvPr id="192" name="직사각형 191"/>
          <p:cNvSpPr/>
          <p:nvPr/>
        </p:nvSpPr>
        <p:spPr>
          <a:xfrm>
            <a:off x="5264199" y="7560940"/>
            <a:ext cx="1152128" cy="2160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전공기초교양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6560343" y="7560940"/>
            <a:ext cx="504056" cy="2160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185</Words>
  <Application>Microsoft Office PowerPoint</Application>
  <PresentationFormat>사용자 지정</PresentationFormat>
  <Paragraphs>99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69</cp:revision>
  <dcterms:created xsi:type="dcterms:W3CDTF">2011-03-08T06:22:35Z</dcterms:created>
  <dcterms:modified xsi:type="dcterms:W3CDTF">2011-07-04T05:16:44Z</dcterms:modified>
</cp:coreProperties>
</file>