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4" pos="55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1524" y="108"/>
      </p:cViewPr>
      <p:guideLst>
        <p:guide orient="horz" pos="2160"/>
        <p:guide pos="2880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EF4D8C50-FA51-4665-B002-9227CEE98F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7548" y="408899"/>
            <a:ext cx="1194591" cy="2705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20E6A0-C27C-4228-9241-577D879BD59B}"/>
              </a:ext>
            </a:extLst>
          </p:cNvPr>
          <p:cNvSpPr txBox="1"/>
          <p:nvPr userDrawn="1"/>
        </p:nvSpPr>
        <p:spPr>
          <a:xfrm>
            <a:off x="331861" y="408898"/>
            <a:ext cx="4152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spc="-150" dirty="0" err="1">
                <a:latin typeface="Noto Sans CJK JP Black" panose="020B0A00000000000000" pitchFamily="34" charset="-127"/>
                <a:ea typeface="Noto Sans CJK JP Black" panose="020B0A00000000000000" pitchFamily="34" charset="-127"/>
              </a:rPr>
              <a:t>디자인코리아</a:t>
            </a:r>
            <a:r>
              <a:rPr lang="ko-KR" altLang="en-US" sz="2400" spc="-150" dirty="0">
                <a:latin typeface="Noto Sans CJK JP Black" panose="020B0A00000000000000" pitchFamily="34" charset="-127"/>
                <a:ea typeface="Noto Sans CJK JP Black" panose="020B0A00000000000000" pitchFamily="34" charset="-127"/>
              </a:rPr>
              <a:t> </a:t>
            </a:r>
            <a:r>
              <a:rPr lang="en-US" altLang="ko-KR" sz="2400" spc="-150" dirty="0">
                <a:latin typeface="Noto Sans CJK JP Black" panose="020B0A00000000000000" pitchFamily="34" charset="-127"/>
                <a:ea typeface="Noto Sans CJK JP Black" panose="020B0A00000000000000" pitchFamily="34" charset="-127"/>
              </a:rPr>
              <a:t>2021</a:t>
            </a:r>
          </a:p>
          <a:p>
            <a:r>
              <a:rPr lang="ko-KR" altLang="en-US" sz="2400" spc="-150" dirty="0">
                <a:latin typeface="Noto Sans CJK JP Light" panose="020B0300000000000000" pitchFamily="34" charset="-127"/>
                <a:ea typeface="Noto Sans CJK JP Light" panose="020B0300000000000000" pitchFamily="34" charset="-127"/>
              </a:rPr>
              <a:t>주니어디자이너 </a:t>
            </a:r>
            <a:r>
              <a:rPr lang="ko-KR" altLang="en-US" sz="2400" spc="-150" dirty="0" err="1">
                <a:latin typeface="Noto Sans CJK JP Light" panose="020B0300000000000000" pitchFamily="34" charset="-127"/>
                <a:ea typeface="Noto Sans CJK JP Light" panose="020B0300000000000000" pitchFamily="34" charset="-127"/>
              </a:rPr>
              <a:t>잡페어</a:t>
            </a:r>
            <a:r>
              <a:rPr lang="ko-KR" altLang="en-US" sz="2400" spc="-150" dirty="0">
                <a:latin typeface="Noto Sans CJK JP Light" panose="020B0300000000000000" pitchFamily="34" charset="-127"/>
                <a:ea typeface="Noto Sans CJK JP Light" panose="020B0300000000000000" pitchFamily="34" charset="-127"/>
              </a:rPr>
              <a:t> 포트폴리오</a:t>
            </a:r>
            <a:r>
              <a:rPr lang="en-US" altLang="ko-KR" sz="2400" spc="-150" dirty="0">
                <a:latin typeface="Noto Sans CJK JP Light" panose="020B0300000000000000" pitchFamily="34" charset="-127"/>
                <a:ea typeface="Noto Sans CJK JP Light" panose="020B0300000000000000" pitchFamily="34" charset="-127"/>
              </a:rPr>
              <a:t> </a:t>
            </a:r>
            <a:r>
              <a:rPr lang="ko-KR" altLang="en-US" sz="2400" spc="-150" dirty="0">
                <a:latin typeface="Noto Sans CJK JP Light" panose="020B0300000000000000" pitchFamily="34" charset="-127"/>
                <a:ea typeface="Noto Sans CJK JP Light" panose="020B0300000000000000" pitchFamily="34" charset="-127"/>
              </a:rPr>
              <a:t>작성 매뉴얼</a:t>
            </a:r>
            <a:endParaRPr lang="en-US" altLang="ko-KR" sz="2400" spc="-150" dirty="0">
              <a:latin typeface="Noto Sans CJK JP Light" panose="020B0300000000000000" pitchFamily="34" charset="-127"/>
              <a:ea typeface="Noto Sans CJK JP Light" panose="020B0300000000000000" pitchFamily="34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A1EA85-C264-49D9-9207-A59F2E810032}"/>
              </a:ext>
            </a:extLst>
          </p:cNvPr>
          <p:cNvSpPr txBox="1"/>
          <p:nvPr userDrawn="1"/>
        </p:nvSpPr>
        <p:spPr>
          <a:xfrm>
            <a:off x="6858000" y="6330434"/>
            <a:ext cx="25908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designkorea.kidp.or.kr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AA4CB4-A0C5-41BA-9216-0B7D56DF5DF2}"/>
              </a:ext>
            </a:extLst>
          </p:cNvPr>
          <p:cNvSpPr txBox="1"/>
          <p:nvPr userDrawn="1"/>
        </p:nvSpPr>
        <p:spPr>
          <a:xfrm>
            <a:off x="331860" y="4564886"/>
            <a:ext cx="4908049" cy="1915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[</a:t>
            </a:r>
            <a:r>
              <a:rPr lang="ko-KR" altLang="en-US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참가 자격</a:t>
            </a:r>
            <a:r>
              <a:rPr lang="en-US" altLang="ko-KR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ko-KR" altLang="en-US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디자인 전공 졸업예정 학생 및 취업준비생</a:t>
            </a:r>
            <a:endParaRPr lang="en-US" altLang="ko-KR" sz="800" dirty="0"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  <a:p>
            <a:pPr>
              <a:lnSpc>
                <a:spcPct val="150000"/>
              </a:lnSpc>
            </a:pPr>
            <a:endParaRPr lang="en-US" altLang="ko-KR" sz="800" b="1" dirty="0">
              <a:solidFill>
                <a:schemeClr val="bg2">
                  <a:lumMod val="50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[</a:t>
            </a:r>
            <a:r>
              <a:rPr lang="ko-KR" altLang="en-US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자료 제출 안내</a:t>
            </a:r>
            <a:r>
              <a:rPr lang="en-US" altLang="ko-KR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ko-KR" altLang="en-US" sz="800" b="1" dirty="0" err="1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제출처</a:t>
            </a:r>
            <a:r>
              <a:rPr lang="en-US" altLang="ko-KR" sz="800" b="1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 : br48@alt-c.co.kr</a:t>
            </a:r>
            <a:endParaRPr lang="en-US" altLang="ko-KR" sz="800" dirty="0">
              <a:solidFill>
                <a:schemeClr val="bg2">
                  <a:lumMod val="50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800" b="1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제출 자료</a:t>
            </a:r>
            <a:endParaRPr lang="en-US" altLang="ko-KR" sz="800" b="1" dirty="0"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해당 매뉴얼 작성 파일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(</a:t>
            </a:r>
            <a:r>
              <a:rPr lang="ko-KR" altLang="en-US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파일 제목을 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‘</a:t>
            </a:r>
            <a:r>
              <a:rPr lang="ko-KR" altLang="en-US" sz="800" dirty="0" err="1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주니어디자이너잡페어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_</a:t>
            </a:r>
            <a:r>
              <a:rPr lang="ko-KR" altLang="en-US" sz="800" b="1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본인성명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.ppt’</a:t>
            </a:r>
            <a:r>
              <a:rPr lang="ko-KR" altLang="en-US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로 바꿔주세요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포트폴리오에 필요한 사진 및 영상 자료 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(1000px </a:t>
            </a:r>
            <a:r>
              <a:rPr lang="ko-KR" altLang="en-US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이상 고해상도 원본 데이터</a:t>
            </a:r>
            <a:r>
              <a:rPr lang="en-US" altLang="ko-KR" sz="800" dirty="0">
                <a:solidFill>
                  <a:schemeClr val="bg2">
                    <a:lumMod val="50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en-US" altLang="ko-KR" sz="800" dirty="0">
              <a:solidFill>
                <a:schemeClr val="bg2">
                  <a:lumMod val="50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*[</a:t>
            </a:r>
            <a:r>
              <a:rPr lang="ko-KR" altLang="en-US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포트폴리오</a:t>
            </a:r>
            <a:r>
              <a:rPr lang="en-US" altLang="ko-KR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] </a:t>
            </a:r>
            <a:r>
              <a:rPr lang="ko-KR" altLang="en-US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참가자는 한글로</a:t>
            </a:r>
            <a:r>
              <a:rPr lang="en-US" altLang="ko-KR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, [</a:t>
            </a:r>
            <a:r>
              <a:rPr lang="ko-KR" altLang="en-US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글로벌 포트폴리오</a:t>
            </a:r>
            <a:r>
              <a:rPr lang="en-US" altLang="ko-KR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]</a:t>
            </a:r>
            <a:r>
              <a:rPr lang="ko-KR" altLang="en-US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 참가자는 영문으로 작성해 주시기 바랍니다</a:t>
            </a:r>
            <a:r>
              <a:rPr lang="en-US" altLang="ko-KR" sz="8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2768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8912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5436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0713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C3D88A6-457E-4BE5-B47F-25F19789FD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2171" y="1454943"/>
            <a:ext cx="3527077" cy="540305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430EACE-ED58-41F6-B237-1E78796018B4}"/>
              </a:ext>
            </a:extLst>
          </p:cNvPr>
          <p:cNvSpPr txBox="1"/>
          <p:nvPr userDrawn="1"/>
        </p:nvSpPr>
        <p:spPr>
          <a:xfrm>
            <a:off x="331861" y="408898"/>
            <a:ext cx="4152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디자인코리아</a:t>
            </a:r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2021</a:t>
            </a:r>
          </a:p>
          <a:p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DESIGN KOREA 2021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08FB0A-2A0D-48BA-B955-E7F43C019224}"/>
              </a:ext>
            </a:extLst>
          </p:cNvPr>
          <p:cNvSpPr txBox="1"/>
          <p:nvPr userDrawn="1"/>
        </p:nvSpPr>
        <p:spPr>
          <a:xfrm>
            <a:off x="331861" y="761868"/>
            <a:ext cx="3617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kern="1200" spc="-150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주니어디자이너 포트폴리오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FF2BF51D-0D45-4C0A-9C77-1FDEC59A764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17548" y="408899"/>
            <a:ext cx="1194591" cy="270552"/>
          </a:xfrm>
          <a:prstGeom prst="rect">
            <a:avLst/>
          </a:prstGeom>
        </p:spPr>
      </p:pic>
      <p:sp>
        <p:nvSpPr>
          <p:cNvPr id="11" name="타원 10">
            <a:extLst>
              <a:ext uri="{FF2B5EF4-FFF2-40B4-BE49-F238E27FC236}">
                <a16:creationId xmlns:a16="http://schemas.microsoft.com/office/drawing/2014/main" id="{4F51A071-17BA-4D98-B689-99A0B5FADA23}"/>
              </a:ext>
            </a:extLst>
          </p:cNvPr>
          <p:cNvSpPr/>
          <p:nvPr userDrawn="1"/>
        </p:nvSpPr>
        <p:spPr>
          <a:xfrm>
            <a:off x="450850" y="2197100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1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92364C41-F5DE-45F9-B106-EB99DC7395C6}"/>
              </a:ext>
            </a:extLst>
          </p:cNvPr>
          <p:cNvSpPr/>
          <p:nvPr userDrawn="1"/>
        </p:nvSpPr>
        <p:spPr>
          <a:xfrm>
            <a:off x="3305177" y="2157414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A163AD01-5356-46A4-BCB6-B7CD9B2A44B6}"/>
              </a:ext>
            </a:extLst>
          </p:cNvPr>
          <p:cNvSpPr/>
          <p:nvPr userDrawn="1"/>
        </p:nvSpPr>
        <p:spPr>
          <a:xfrm>
            <a:off x="450850" y="3213529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4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C9A06696-5C1D-446B-8789-147057F1FF41}"/>
              </a:ext>
            </a:extLst>
          </p:cNvPr>
          <p:cNvGrpSpPr/>
          <p:nvPr userDrawn="1"/>
        </p:nvGrpSpPr>
        <p:grpSpPr>
          <a:xfrm>
            <a:off x="4229100" y="1454943"/>
            <a:ext cx="260350" cy="230832"/>
            <a:chOff x="4229100" y="1466850"/>
            <a:chExt cx="260350" cy="23083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3D38185-11F9-4753-B8E4-6C1BAD0CD31E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1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17" name="직선 연결선 16">
              <a:extLst>
                <a:ext uri="{FF2B5EF4-FFF2-40B4-BE49-F238E27FC236}">
                  <a16:creationId xmlns:a16="http://schemas.microsoft.com/office/drawing/2014/main" id="{2A4E7FEC-70B0-40E3-940D-A86436CD8A68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0848F6C5-1F88-416F-B7AE-048275434457}"/>
              </a:ext>
            </a:extLst>
          </p:cNvPr>
          <p:cNvGrpSpPr/>
          <p:nvPr userDrawn="1"/>
        </p:nvGrpSpPr>
        <p:grpSpPr>
          <a:xfrm>
            <a:off x="4229100" y="2184399"/>
            <a:ext cx="260350" cy="230832"/>
            <a:chOff x="4229100" y="1466850"/>
            <a:chExt cx="260350" cy="23083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16C108C-89D9-4186-AF1A-EB0F654D922D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2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20" name="직선 연결선 19">
              <a:extLst>
                <a:ext uri="{FF2B5EF4-FFF2-40B4-BE49-F238E27FC236}">
                  <a16:creationId xmlns:a16="http://schemas.microsoft.com/office/drawing/2014/main" id="{C6040EEE-91E3-468D-809F-BF67FAF2D2DD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5D90807A-E687-467B-AAA5-FB1FFEC1845B}"/>
              </a:ext>
            </a:extLst>
          </p:cNvPr>
          <p:cNvGrpSpPr/>
          <p:nvPr userDrawn="1"/>
        </p:nvGrpSpPr>
        <p:grpSpPr>
          <a:xfrm>
            <a:off x="4224411" y="5624323"/>
            <a:ext cx="260350" cy="230832"/>
            <a:chOff x="4229100" y="1466850"/>
            <a:chExt cx="260350" cy="23083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C5125C-1674-4C47-B075-318F260A5A22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4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23" name="직선 연결선 22">
              <a:extLst>
                <a:ext uri="{FF2B5EF4-FFF2-40B4-BE49-F238E27FC236}">
                  <a16:creationId xmlns:a16="http://schemas.microsoft.com/office/drawing/2014/main" id="{BB59BD4F-4979-45CE-B0A2-08D9FC9A652F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7" name="그룹 26">
            <a:extLst>
              <a:ext uri="{FF2B5EF4-FFF2-40B4-BE49-F238E27FC236}">
                <a16:creationId xmlns:a16="http://schemas.microsoft.com/office/drawing/2014/main" id="{D932D138-575F-4945-9ADB-F3CEA238A59C}"/>
              </a:ext>
            </a:extLst>
          </p:cNvPr>
          <p:cNvGrpSpPr/>
          <p:nvPr userDrawn="1"/>
        </p:nvGrpSpPr>
        <p:grpSpPr>
          <a:xfrm>
            <a:off x="4508500" y="1454943"/>
            <a:ext cx="863600" cy="215444"/>
            <a:chOff x="4229100" y="1466850"/>
            <a:chExt cx="863600" cy="215444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BB27FC7-4FD3-4545-A315-BB116BF526F5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이름</a:t>
              </a:r>
            </a:p>
          </p:txBody>
        </p:sp>
        <p:cxnSp>
          <p:nvCxnSpPr>
            <p:cNvPr id="29" name="직선 연결선 28">
              <a:extLst>
                <a:ext uri="{FF2B5EF4-FFF2-40B4-BE49-F238E27FC236}">
                  <a16:creationId xmlns:a16="http://schemas.microsoft.com/office/drawing/2014/main" id="{75B1A982-1C78-4F60-8616-6B9646F0DA95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BA40F967-12CE-4B99-8691-5A2488EE5536}"/>
              </a:ext>
            </a:extLst>
          </p:cNvPr>
          <p:cNvGrpSpPr/>
          <p:nvPr userDrawn="1"/>
        </p:nvGrpSpPr>
        <p:grpSpPr>
          <a:xfrm>
            <a:off x="4508500" y="1797050"/>
            <a:ext cx="863600" cy="338554"/>
            <a:chOff x="4229100" y="1466850"/>
            <a:chExt cx="863600" cy="338554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534841A-89A0-4DBD-864E-E6A5AA15380E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한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 </a:t>
              </a:r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줄 소개</a:t>
              </a:r>
              <a:endParaRPr lang="en-US" altLang="ko-KR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  <a:p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(20</a:t>
              </a:r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자 이내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)</a:t>
              </a:r>
            </a:p>
          </p:txBody>
        </p:sp>
        <p:cxnSp>
          <p:nvCxnSpPr>
            <p:cNvPr id="32" name="직선 연결선 31">
              <a:extLst>
                <a:ext uri="{FF2B5EF4-FFF2-40B4-BE49-F238E27FC236}">
                  <a16:creationId xmlns:a16="http://schemas.microsoft.com/office/drawing/2014/main" id="{B2EBB59E-EDE2-40A7-B26A-8801F9D5477C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4B4CA966-EE00-455B-90BA-B06AE9FCC8BE}"/>
              </a:ext>
            </a:extLst>
          </p:cNvPr>
          <p:cNvGrpSpPr/>
          <p:nvPr userDrawn="1"/>
        </p:nvGrpSpPr>
        <p:grpSpPr>
          <a:xfrm>
            <a:off x="4508500" y="2184399"/>
            <a:ext cx="863600" cy="215444"/>
            <a:chOff x="4229100" y="1466850"/>
            <a:chExt cx="863600" cy="215444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7931A68-5BCF-4EF2-81AC-92EE3EC1BE8F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희망 지원 분야</a:t>
              </a:r>
            </a:p>
          </p:txBody>
        </p:sp>
        <p:cxnSp>
          <p:nvCxnSpPr>
            <p:cNvPr id="35" name="직선 연결선 34">
              <a:extLst>
                <a:ext uri="{FF2B5EF4-FFF2-40B4-BE49-F238E27FC236}">
                  <a16:creationId xmlns:a16="http://schemas.microsoft.com/office/drawing/2014/main" id="{F5F651D7-DB7D-4940-A565-B723117B7EDD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3D033115-FBAF-4B51-BD00-FF9888991298}"/>
              </a:ext>
            </a:extLst>
          </p:cNvPr>
          <p:cNvGrpSpPr/>
          <p:nvPr userDrawn="1"/>
        </p:nvGrpSpPr>
        <p:grpSpPr>
          <a:xfrm>
            <a:off x="4508500" y="5624323"/>
            <a:ext cx="863600" cy="215444"/>
            <a:chOff x="4229100" y="1466850"/>
            <a:chExt cx="863600" cy="215444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04CD285-083A-45BD-816A-FBFCFF6AF8A5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CONTACT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38" name="직선 연결선 37">
              <a:extLst>
                <a:ext uri="{FF2B5EF4-FFF2-40B4-BE49-F238E27FC236}">
                  <a16:creationId xmlns:a16="http://schemas.microsoft.com/office/drawing/2014/main" id="{3E9900A3-B3F4-4819-AB6A-05664E5966F0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EF5E6400-57B3-45FB-ACAE-544FE4BCF65C}"/>
              </a:ext>
            </a:extLst>
          </p:cNvPr>
          <p:cNvGrpSpPr/>
          <p:nvPr userDrawn="1"/>
        </p:nvGrpSpPr>
        <p:grpSpPr>
          <a:xfrm>
            <a:off x="4508500" y="5900759"/>
            <a:ext cx="863600" cy="215444"/>
            <a:chOff x="4229100" y="1466850"/>
            <a:chExt cx="863600" cy="215444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3961D0A-4488-45B5-B35C-E9D0CF2ABA88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HOMEPAGE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41" name="직선 연결선 40">
              <a:extLst>
                <a:ext uri="{FF2B5EF4-FFF2-40B4-BE49-F238E27FC236}">
                  <a16:creationId xmlns:a16="http://schemas.microsoft.com/office/drawing/2014/main" id="{EC2BA7AF-ECEA-416C-9088-3DF42A21610D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703EB09E-8DB5-4A51-88F1-4E0BF83B8C16}"/>
              </a:ext>
            </a:extLst>
          </p:cNvPr>
          <p:cNvGrpSpPr/>
          <p:nvPr userDrawn="1"/>
        </p:nvGrpSpPr>
        <p:grpSpPr>
          <a:xfrm>
            <a:off x="5232400" y="1454943"/>
            <a:ext cx="863600" cy="215444"/>
            <a:chOff x="4229100" y="1466850"/>
            <a:chExt cx="863600" cy="215444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994127F4-1493-42D3-B7D6-D76CF1AE70A3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국문</a:t>
              </a:r>
            </a:p>
          </p:txBody>
        </p:sp>
        <p:cxnSp>
          <p:nvCxnSpPr>
            <p:cNvPr id="47" name="직선 연결선 46">
              <a:extLst>
                <a:ext uri="{FF2B5EF4-FFF2-40B4-BE49-F238E27FC236}">
                  <a16:creationId xmlns:a16="http://schemas.microsoft.com/office/drawing/2014/main" id="{571CCC5E-8C5D-498D-935B-6281340AFD69}"/>
                </a:ext>
              </a:extLst>
            </p:cNvPr>
            <p:cNvCxnSpPr>
              <a:cxnSpLocks/>
              <a:endCxn id="46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30BCC9B6-1FD2-43FE-80C6-C1154121FBFE}"/>
              </a:ext>
            </a:extLst>
          </p:cNvPr>
          <p:cNvGrpSpPr/>
          <p:nvPr userDrawn="1"/>
        </p:nvGrpSpPr>
        <p:grpSpPr>
          <a:xfrm>
            <a:off x="7023100" y="1454943"/>
            <a:ext cx="863600" cy="215444"/>
            <a:chOff x="4229100" y="1466850"/>
            <a:chExt cx="863600" cy="215444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51DD32B-6DA0-4FB1-A6AD-E535A627E87F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영문</a:t>
              </a:r>
            </a:p>
          </p:txBody>
        </p:sp>
        <p:cxnSp>
          <p:nvCxnSpPr>
            <p:cNvPr id="50" name="직선 연결선 49">
              <a:extLst>
                <a:ext uri="{FF2B5EF4-FFF2-40B4-BE49-F238E27FC236}">
                  <a16:creationId xmlns:a16="http://schemas.microsoft.com/office/drawing/2014/main" id="{AD7A699E-5E9E-43FA-9553-97EE0B59EDA7}"/>
                </a:ext>
              </a:extLst>
            </p:cNvPr>
            <p:cNvCxnSpPr>
              <a:cxnSpLocks/>
              <a:endCxn id="49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7A6ADC01-79A3-49B9-B63D-81DA07D29E22}"/>
              </a:ext>
            </a:extLst>
          </p:cNvPr>
          <p:cNvGrpSpPr/>
          <p:nvPr userDrawn="1"/>
        </p:nvGrpSpPr>
        <p:grpSpPr>
          <a:xfrm>
            <a:off x="7472289" y="1454943"/>
            <a:ext cx="1339850" cy="230832"/>
            <a:chOff x="4229100" y="1466850"/>
            <a:chExt cx="1339850" cy="230832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FE7371AA-DD12-4C24-BE98-F04B030B21A3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53" name="직선 연결선 52">
              <a:extLst>
                <a:ext uri="{FF2B5EF4-FFF2-40B4-BE49-F238E27FC236}">
                  <a16:creationId xmlns:a16="http://schemas.microsoft.com/office/drawing/2014/main" id="{2A9F4065-2CC5-49A7-9533-2351332F7C30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27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4" name="그룹 53">
            <a:extLst>
              <a:ext uri="{FF2B5EF4-FFF2-40B4-BE49-F238E27FC236}">
                <a16:creationId xmlns:a16="http://schemas.microsoft.com/office/drawing/2014/main" id="{AD6F893B-645A-47CD-BE3A-30F515B205CD}"/>
              </a:ext>
            </a:extLst>
          </p:cNvPr>
          <p:cNvGrpSpPr/>
          <p:nvPr userDrawn="1"/>
        </p:nvGrpSpPr>
        <p:grpSpPr>
          <a:xfrm>
            <a:off x="5665031" y="1456888"/>
            <a:ext cx="1339850" cy="230832"/>
            <a:chOff x="4229100" y="1466850"/>
            <a:chExt cx="1339850" cy="230832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5EC4A771-56F4-4573-BFAC-7710DEA6D72E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56" name="직선 연결선 55">
              <a:extLst>
                <a:ext uri="{FF2B5EF4-FFF2-40B4-BE49-F238E27FC236}">
                  <a16:creationId xmlns:a16="http://schemas.microsoft.com/office/drawing/2014/main" id="{A3B40BD2-A607-49E6-9299-1DFADEBCDCEC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2700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E8621E8E-A144-473D-BBB3-F11C08E82BD5}"/>
              </a:ext>
            </a:extLst>
          </p:cNvPr>
          <p:cNvGrpSpPr/>
          <p:nvPr userDrawn="1"/>
        </p:nvGrpSpPr>
        <p:grpSpPr>
          <a:xfrm>
            <a:off x="5232400" y="1797050"/>
            <a:ext cx="3579739" cy="230832"/>
            <a:chOff x="4229100" y="1466850"/>
            <a:chExt cx="3579739" cy="230832"/>
          </a:xfrm>
        </p:grpSpPr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3608E9E-BF9E-412B-A7E6-4A49BC8C9085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59" name="직선 연결선 58">
              <a:extLst>
                <a:ext uri="{FF2B5EF4-FFF2-40B4-BE49-F238E27FC236}">
                  <a16:creationId xmlns:a16="http://schemas.microsoft.com/office/drawing/2014/main" id="{679E4B12-85D8-4857-BC9D-7D199560CF3B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5098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0" name="그룹 59">
            <a:extLst>
              <a:ext uri="{FF2B5EF4-FFF2-40B4-BE49-F238E27FC236}">
                <a16:creationId xmlns:a16="http://schemas.microsoft.com/office/drawing/2014/main" id="{8D652A2A-6B35-4DB3-A890-B6861B40D14B}"/>
              </a:ext>
            </a:extLst>
          </p:cNvPr>
          <p:cNvGrpSpPr/>
          <p:nvPr userDrawn="1"/>
        </p:nvGrpSpPr>
        <p:grpSpPr>
          <a:xfrm>
            <a:off x="5232400" y="2184399"/>
            <a:ext cx="3579739" cy="215444"/>
            <a:chOff x="4229100" y="1466850"/>
            <a:chExt cx="3579739" cy="215444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4597EB28-F248-4E24-B21F-1B4144D86D4E}"/>
                </a:ext>
              </a:extLst>
            </p:cNvPr>
            <p:cNvSpPr txBox="1"/>
            <p:nvPr/>
          </p:nvSpPr>
          <p:spPr>
            <a:xfrm>
              <a:off x="4229100" y="1466850"/>
              <a:ext cx="29146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latin typeface="Noto Sans CJK KR Regular" panose="020B0500000000000000" pitchFamily="34" charset="-127"/>
                  <a:ea typeface="Noto Sans CJK KR Regular" panose="020B0500000000000000" pitchFamily="34" charset="-127"/>
                </a:rPr>
                <a:t>*</a:t>
              </a:r>
              <a:r>
                <a:rPr lang="ko-KR" altLang="en-US" sz="800" dirty="0">
                  <a:latin typeface="Noto Sans CJK KR Regular" panose="020B0500000000000000" pitchFamily="34" charset="-127"/>
                  <a:ea typeface="Noto Sans CJK KR Regular" panose="020B0500000000000000" pitchFamily="34" charset="-127"/>
                </a:rPr>
                <a:t>아래 목록에서 지원 희망하는 분야를 </a:t>
              </a:r>
              <a:r>
                <a:rPr lang="en-US" altLang="ko-KR" sz="800" dirty="0">
                  <a:latin typeface="Noto Sans CJK KR Regular" panose="020B0500000000000000" pitchFamily="34" charset="-127"/>
                  <a:ea typeface="Noto Sans CJK KR Regular" panose="020B0500000000000000" pitchFamily="34" charset="-127"/>
                </a:rPr>
                <a:t>1~3</a:t>
              </a:r>
              <a:r>
                <a:rPr lang="ko-KR" altLang="en-US" sz="800" dirty="0">
                  <a:latin typeface="Noto Sans CJK KR Regular" panose="020B0500000000000000" pitchFamily="34" charset="-127"/>
                  <a:ea typeface="Noto Sans CJK KR Regular" panose="020B0500000000000000" pitchFamily="34" charset="-127"/>
                </a:rPr>
                <a:t>개 골라 작성해주세요</a:t>
              </a:r>
              <a:r>
                <a:rPr lang="en-US" altLang="ko-KR" sz="800" dirty="0">
                  <a:latin typeface="Noto Sans CJK KR Regular" panose="020B0500000000000000" pitchFamily="34" charset="-127"/>
                  <a:ea typeface="Noto Sans CJK KR Regular" panose="020B0500000000000000" pitchFamily="34" charset="-127"/>
                </a:rPr>
                <a:t>.</a:t>
              </a:r>
              <a:endParaRPr lang="ko-KR" altLang="en-US" sz="800" dirty="0">
                <a:latin typeface="Noto Sans CJK KR Regular" panose="020B0500000000000000" pitchFamily="34" charset="-127"/>
                <a:ea typeface="Noto Sans CJK KR Regular" panose="020B0500000000000000" pitchFamily="34" charset="-127"/>
              </a:endParaRPr>
            </a:p>
          </p:txBody>
        </p:sp>
        <p:cxnSp>
          <p:nvCxnSpPr>
            <p:cNvPr id="62" name="직선 연결선 61">
              <a:extLst>
                <a:ext uri="{FF2B5EF4-FFF2-40B4-BE49-F238E27FC236}">
                  <a16:creationId xmlns:a16="http://schemas.microsoft.com/office/drawing/2014/main" id="{C815B3E4-ED75-4CE8-A498-3525B6D007EA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5098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3" name="그룹 62">
            <a:extLst>
              <a:ext uri="{FF2B5EF4-FFF2-40B4-BE49-F238E27FC236}">
                <a16:creationId xmlns:a16="http://schemas.microsoft.com/office/drawing/2014/main" id="{3DEE83E6-AA63-4AB5-95CB-E56AC242C9D7}"/>
              </a:ext>
            </a:extLst>
          </p:cNvPr>
          <p:cNvGrpSpPr/>
          <p:nvPr userDrawn="1"/>
        </p:nvGrpSpPr>
        <p:grpSpPr>
          <a:xfrm>
            <a:off x="5232400" y="5628046"/>
            <a:ext cx="863600" cy="215444"/>
            <a:chOff x="4229100" y="1466850"/>
            <a:chExt cx="863600" cy="215444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6E181D1-C0CE-4C2E-88FB-10F3901BE606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e-mail</a:t>
              </a:r>
              <a:endPara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endParaRPr>
            </a:p>
          </p:txBody>
        </p:sp>
        <p:cxnSp>
          <p:nvCxnSpPr>
            <p:cNvPr id="65" name="직선 연결선 64">
              <a:extLst>
                <a:ext uri="{FF2B5EF4-FFF2-40B4-BE49-F238E27FC236}">
                  <a16:creationId xmlns:a16="http://schemas.microsoft.com/office/drawing/2014/main" id="{41154E2F-BE04-4E74-865B-91ACD6F993C3}"/>
                </a:ext>
              </a:extLst>
            </p:cNvPr>
            <p:cNvCxnSpPr>
              <a:cxnSpLocks/>
              <a:endCxn id="64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6" name="그룹 65">
            <a:extLst>
              <a:ext uri="{FF2B5EF4-FFF2-40B4-BE49-F238E27FC236}">
                <a16:creationId xmlns:a16="http://schemas.microsoft.com/office/drawing/2014/main" id="{C53E390B-97B2-486C-8EE8-4BC17667528C}"/>
              </a:ext>
            </a:extLst>
          </p:cNvPr>
          <p:cNvGrpSpPr/>
          <p:nvPr userDrawn="1"/>
        </p:nvGrpSpPr>
        <p:grpSpPr>
          <a:xfrm>
            <a:off x="5665031" y="5629991"/>
            <a:ext cx="3147108" cy="230832"/>
            <a:chOff x="4229100" y="1466850"/>
            <a:chExt cx="3147108" cy="230832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EEFD7FBC-41CB-415A-BAF9-66FAB186E16C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68" name="직선 연결선 67">
              <a:extLst>
                <a:ext uri="{FF2B5EF4-FFF2-40B4-BE49-F238E27FC236}">
                  <a16:creationId xmlns:a16="http://schemas.microsoft.com/office/drawing/2014/main" id="{A13A027C-C9EB-4498-9A1C-EA0E1493297B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07725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9" name="그룹 68">
            <a:extLst>
              <a:ext uri="{FF2B5EF4-FFF2-40B4-BE49-F238E27FC236}">
                <a16:creationId xmlns:a16="http://schemas.microsoft.com/office/drawing/2014/main" id="{E6E01810-C8C1-44A7-A831-A87CDA0132CD}"/>
              </a:ext>
            </a:extLst>
          </p:cNvPr>
          <p:cNvGrpSpPr/>
          <p:nvPr userDrawn="1"/>
        </p:nvGrpSpPr>
        <p:grpSpPr>
          <a:xfrm>
            <a:off x="5219700" y="5900759"/>
            <a:ext cx="863600" cy="215444"/>
            <a:chOff x="4229100" y="1466850"/>
            <a:chExt cx="863600" cy="215444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D9EB1C5-620D-4876-80C9-2F9D818EEE38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URL</a:t>
              </a:r>
              <a:endPara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endParaRPr>
            </a:p>
          </p:txBody>
        </p:sp>
        <p:cxnSp>
          <p:nvCxnSpPr>
            <p:cNvPr id="71" name="직선 연결선 70">
              <a:extLst>
                <a:ext uri="{FF2B5EF4-FFF2-40B4-BE49-F238E27FC236}">
                  <a16:creationId xmlns:a16="http://schemas.microsoft.com/office/drawing/2014/main" id="{218FB59D-D74F-474F-8E18-9B2198409A97}"/>
                </a:ext>
              </a:extLst>
            </p:cNvPr>
            <p:cNvCxnSpPr>
              <a:cxnSpLocks/>
              <a:endCxn id="70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2" name="그룹 71">
            <a:extLst>
              <a:ext uri="{FF2B5EF4-FFF2-40B4-BE49-F238E27FC236}">
                <a16:creationId xmlns:a16="http://schemas.microsoft.com/office/drawing/2014/main" id="{8DD92B2A-246E-4D9A-8EB1-C909384ECBB1}"/>
              </a:ext>
            </a:extLst>
          </p:cNvPr>
          <p:cNvGrpSpPr/>
          <p:nvPr userDrawn="1"/>
        </p:nvGrpSpPr>
        <p:grpSpPr>
          <a:xfrm>
            <a:off x="5652331" y="5902704"/>
            <a:ext cx="3167819" cy="230832"/>
            <a:chOff x="4229100" y="1466850"/>
            <a:chExt cx="3167819" cy="230832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3D94C39D-52FA-4E8B-823A-C859C9443C80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74" name="직선 연결선 73">
              <a:extLst>
                <a:ext uri="{FF2B5EF4-FFF2-40B4-BE49-F238E27FC236}">
                  <a16:creationId xmlns:a16="http://schemas.microsoft.com/office/drawing/2014/main" id="{519ED5F2-9CD6-45C3-AF9E-BBEB53812A43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09796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6" name="그룹 75">
            <a:extLst>
              <a:ext uri="{FF2B5EF4-FFF2-40B4-BE49-F238E27FC236}">
                <a16:creationId xmlns:a16="http://schemas.microsoft.com/office/drawing/2014/main" id="{495CA6A9-5BBC-450A-8D60-3188465A02A8}"/>
              </a:ext>
            </a:extLst>
          </p:cNvPr>
          <p:cNvGrpSpPr/>
          <p:nvPr userDrawn="1"/>
        </p:nvGrpSpPr>
        <p:grpSpPr>
          <a:xfrm>
            <a:off x="4503811" y="6171209"/>
            <a:ext cx="863600" cy="215444"/>
            <a:chOff x="4229100" y="1466850"/>
            <a:chExt cx="863600" cy="215444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95618B3B-8C21-4EA1-95D4-4CADAAF023BB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SNS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78" name="직선 연결선 77">
              <a:extLst>
                <a:ext uri="{FF2B5EF4-FFF2-40B4-BE49-F238E27FC236}">
                  <a16:creationId xmlns:a16="http://schemas.microsoft.com/office/drawing/2014/main" id="{46A19FDD-50B6-479A-A5C2-4111E30FED24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6413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9" name="그룹 78">
            <a:extLst>
              <a:ext uri="{FF2B5EF4-FFF2-40B4-BE49-F238E27FC236}">
                <a16:creationId xmlns:a16="http://schemas.microsoft.com/office/drawing/2014/main" id="{5C28D5B9-035C-4CC2-988E-D391E23F0523}"/>
              </a:ext>
            </a:extLst>
          </p:cNvPr>
          <p:cNvGrpSpPr/>
          <p:nvPr userDrawn="1"/>
        </p:nvGrpSpPr>
        <p:grpSpPr>
          <a:xfrm>
            <a:off x="5215011" y="6171209"/>
            <a:ext cx="863600" cy="215444"/>
            <a:chOff x="4229100" y="1466850"/>
            <a:chExt cx="863600" cy="215444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387FA23-A6E4-44E1-BEE0-F3A14FDC0E5A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kern="1200" dirty="0">
                  <a:solidFill>
                    <a:schemeClr val="tx1"/>
                  </a:solidFill>
                  <a:latin typeface="Noto Sans CJK KR Regular" panose="020B0500000000000000" pitchFamily="34" charset="-127"/>
                  <a:ea typeface="Noto Sans CJK KR Regular" panose="020B0500000000000000" pitchFamily="34" charset="-127"/>
                  <a:cs typeface="+mn-cs"/>
                </a:rPr>
                <a:t>URL</a:t>
              </a:r>
              <a:endPara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endParaRPr>
            </a:p>
          </p:txBody>
        </p:sp>
        <p:cxnSp>
          <p:nvCxnSpPr>
            <p:cNvPr id="81" name="직선 연결선 80">
              <a:extLst>
                <a:ext uri="{FF2B5EF4-FFF2-40B4-BE49-F238E27FC236}">
                  <a16:creationId xmlns:a16="http://schemas.microsoft.com/office/drawing/2014/main" id="{C2BB4ABA-57CA-4514-AF91-F49FB8D97033}"/>
                </a:ext>
              </a:extLst>
            </p:cNvPr>
            <p:cNvCxnSpPr>
              <a:cxnSpLocks/>
              <a:endCxn id="80" idx="0"/>
            </p:cNvCxnSpPr>
            <p:nvPr/>
          </p:nvCxnSpPr>
          <p:spPr>
            <a:xfrm>
              <a:off x="4298950" y="1466850"/>
              <a:ext cx="3619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2" name="그룹 81">
            <a:extLst>
              <a:ext uri="{FF2B5EF4-FFF2-40B4-BE49-F238E27FC236}">
                <a16:creationId xmlns:a16="http://schemas.microsoft.com/office/drawing/2014/main" id="{FF92B388-ACAF-4CC9-9BF6-1194849B6631}"/>
              </a:ext>
            </a:extLst>
          </p:cNvPr>
          <p:cNvGrpSpPr/>
          <p:nvPr userDrawn="1"/>
        </p:nvGrpSpPr>
        <p:grpSpPr>
          <a:xfrm>
            <a:off x="5647642" y="6173154"/>
            <a:ext cx="3167819" cy="230832"/>
            <a:chOff x="4229100" y="1466850"/>
            <a:chExt cx="3167819" cy="230832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B09AA218-2277-42F2-BAB2-2C84C963211D}"/>
                </a:ext>
              </a:extLst>
            </p:cNvPr>
            <p:cNvSpPr txBox="1"/>
            <p:nvPr/>
          </p:nvSpPr>
          <p:spPr>
            <a:xfrm>
              <a:off x="4229100" y="1466850"/>
              <a:ext cx="86360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ko-KR" altLang="en-US" sz="900" dirty="0">
                <a:latin typeface="Noto Sans CJK JP Regular" panose="020B0500000000000000" pitchFamily="34" charset="-127"/>
                <a:ea typeface="Noto Sans CJK JP Regular" panose="020B0500000000000000" pitchFamily="34" charset="-127"/>
              </a:endParaRPr>
            </a:p>
          </p:txBody>
        </p:sp>
        <p:cxnSp>
          <p:nvCxnSpPr>
            <p:cNvPr id="84" name="직선 연결선 83">
              <a:extLst>
                <a:ext uri="{FF2B5EF4-FFF2-40B4-BE49-F238E27FC236}">
                  <a16:creationId xmlns:a16="http://schemas.microsoft.com/office/drawing/2014/main" id="{D76CAFE0-2A39-4F63-81DB-BDEC5B31D7CA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309796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5" name="직선 연결선 84">
            <a:extLst>
              <a:ext uri="{FF2B5EF4-FFF2-40B4-BE49-F238E27FC236}">
                <a16:creationId xmlns:a16="http://schemas.microsoft.com/office/drawing/2014/main" id="{A8B18F12-8F9C-4541-8E8F-D39A2B455954}"/>
              </a:ext>
            </a:extLst>
          </p:cNvPr>
          <p:cNvCxnSpPr>
            <a:cxnSpLocks/>
          </p:cNvCxnSpPr>
          <p:nvPr userDrawn="1"/>
        </p:nvCxnSpPr>
        <p:spPr>
          <a:xfrm flipV="1">
            <a:off x="4335536" y="6440122"/>
            <a:ext cx="4476603" cy="89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0441B99D-DA7C-44EB-8A48-BFD93FD7CA2A}"/>
              </a:ext>
            </a:extLst>
          </p:cNvPr>
          <p:cNvSpPr txBox="1"/>
          <p:nvPr userDrawn="1"/>
        </p:nvSpPr>
        <p:spPr>
          <a:xfrm>
            <a:off x="8648017" y="6432985"/>
            <a:ext cx="2419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65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2</a:t>
            </a:r>
            <a:endParaRPr lang="ko-KR" alt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522D8E5-6EF9-48F0-A511-3D90B084C041}"/>
              </a:ext>
            </a:extLst>
          </p:cNvPr>
          <p:cNvSpPr txBox="1"/>
          <p:nvPr userDrawn="1"/>
        </p:nvSpPr>
        <p:spPr>
          <a:xfrm>
            <a:off x="5251450" y="2589311"/>
            <a:ext cx="3568700" cy="5450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</a:pP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#UX/UI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웹디자인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그래픽디자인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광고디자인</a:t>
            </a:r>
            <a:endParaRPr lang="en-US" altLang="ko-KR" sz="600" dirty="0">
              <a:solidFill>
                <a:schemeClr val="bg2">
                  <a:lumMod val="25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lnSpc>
                <a:spcPts val="900"/>
              </a:lnSpc>
            </a:pP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#BI/BX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제품디자인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영상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모션디자인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패키지디자인</a:t>
            </a:r>
            <a:endParaRPr lang="en-US" altLang="ko-KR" sz="600" dirty="0">
              <a:solidFill>
                <a:schemeClr val="bg2">
                  <a:lumMod val="25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lnSpc>
                <a:spcPts val="900"/>
              </a:lnSpc>
            </a:pP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#3D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패션디자인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산업디자인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공간디자인</a:t>
            </a:r>
            <a:endParaRPr lang="en-US" altLang="ko-KR" sz="600" dirty="0">
              <a:solidFill>
                <a:schemeClr val="bg2">
                  <a:lumMod val="25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lnSpc>
                <a:spcPts val="900"/>
              </a:lnSpc>
            </a:pP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출판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편집디자인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가구디자인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</a:t>
            </a:r>
            <a:r>
              <a:rPr lang="ko-KR" altLang="en-US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전시디자인</a:t>
            </a:r>
            <a:r>
              <a:rPr lang="en-US" altLang="ko-KR" sz="600" dirty="0">
                <a:solidFill>
                  <a:schemeClr val="bg2">
                    <a:lumMod val="2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		#VMD</a:t>
            </a:r>
            <a:endParaRPr lang="ko-KR" altLang="en-US" sz="600" dirty="0">
              <a:solidFill>
                <a:schemeClr val="bg2">
                  <a:lumMod val="25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3569EFC-1F17-4254-ADE9-D2CA66A4DF67}"/>
              </a:ext>
            </a:extLst>
          </p:cNvPr>
          <p:cNvSpPr txBox="1"/>
          <p:nvPr userDrawn="1"/>
        </p:nvSpPr>
        <p:spPr>
          <a:xfrm>
            <a:off x="5238750" y="1798671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한 마디로 짧게 자신을 소개해주세요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ex)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색다른 시각에서 바라보고 방법을 찾는 디자이너</a:t>
            </a:r>
            <a:endParaRPr lang="ko-KR" altLang="en-US" sz="8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</p:txBody>
      </p:sp>
      <p:grpSp>
        <p:nvGrpSpPr>
          <p:cNvPr id="98" name="그룹 97">
            <a:extLst>
              <a:ext uri="{FF2B5EF4-FFF2-40B4-BE49-F238E27FC236}">
                <a16:creationId xmlns:a16="http://schemas.microsoft.com/office/drawing/2014/main" id="{936FED2E-56DA-43B8-ACB5-AF5C0F5389FD}"/>
              </a:ext>
            </a:extLst>
          </p:cNvPr>
          <p:cNvGrpSpPr/>
          <p:nvPr userDrawn="1"/>
        </p:nvGrpSpPr>
        <p:grpSpPr>
          <a:xfrm>
            <a:off x="4230045" y="3256936"/>
            <a:ext cx="260350" cy="230832"/>
            <a:chOff x="4229100" y="1466850"/>
            <a:chExt cx="260350" cy="230832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EA49D4BC-7930-4613-9EB9-59D27AF39408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3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100" name="직선 연결선 99">
              <a:extLst>
                <a:ext uri="{FF2B5EF4-FFF2-40B4-BE49-F238E27FC236}">
                  <a16:creationId xmlns:a16="http://schemas.microsoft.com/office/drawing/2014/main" id="{5173E184-25EF-4D42-8ABA-2F88E9CAD607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1" name="그룹 100">
            <a:extLst>
              <a:ext uri="{FF2B5EF4-FFF2-40B4-BE49-F238E27FC236}">
                <a16:creationId xmlns:a16="http://schemas.microsoft.com/office/drawing/2014/main" id="{DFBB23C5-F318-4A1E-93F0-7279FFEEBB33}"/>
              </a:ext>
            </a:extLst>
          </p:cNvPr>
          <p:cNvGrpSpPr/>
          <p:nvPr userDrawn="1"/>
        </p:nvGrpSpPr>
        <p:grpSpPr>
          <a:xfrm>
            <a:off x="4522144" y="3256936"/>
            <a:ext cx="4303640" cy="215444"/>
            <a:chOff x="4229099" y="1466850"/>
            <a:chExt cx="4303640" cy="215444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AA0E7AB-283C-43D4-B287-FEFC71CDA4F3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Curriculum Vitae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103" name="직선 연결선 102">
              <a:extLst>
                <a:ext uri="{FF2B5EF4-FFF2-40B4-BE49-F238E27FC236}">
                  <a16:creationId xmlns:a16="http://schemas.microsoft.com/office/drawing/2014/main" id="{36B9BF5C-ED6B-4185-97EA-A88F01BE4EA5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id="{151EAE7F-7123-41FC-890E-1219D41BABF5}"/>
              </a:ext>
            </a:extLst>
          </p:cNvPr>
          <p:cNvSpPr txBox="1"/>
          <p:nvPr userDrawn="1"/>
        </p:nvSpPr>
        <p:spPr>
          <a:xfrm>
            <a:off x="5665145" y="3253763"/>
            <a:ext cx="31686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전공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1EC8F28-EBB0-44AF-A4BA-A37414B379C2}"/>
              </a:ext>
            </a:extLst>
          </p:cNvPr>
          <p:cNvSpPr txBox="1"/>
          <p:nvPr userDrawn="1"/>
        </p:nvSpPr>
        <p:spPr>
          <a:xfrm>
            <a:off x="5665145" y="3571819"/>
            <a:ext cx="316865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교육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38C5A85-BBE7-43E5-B589-9021F17C68AE}"/>
              </a:ext>
            </a:extLst>
          </p:cNvPr>
          <p:cNvSpPr txBox="1"/>
          <p:nvPr userDrawn="1"/>
        </p:nvSpPr>
        <p:spPr>
          <a:xfrm>
            <a:off x="5665145" y="4625745"/>
            <a:ext cx="41534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경험</a:t>
            </a:r>
          </a:p>
        </p:txBody>
      </p:sp>
      <p:cxnSp>
        <p:nvCxnSpPr>
          <p:cNvPr id="107" name="직선 연결선 106">
            <a:extLst>
              <a:ext uri="{FF2B5EF4-FFF2-40B4-BE49-F238E27FC236}">
                <a16:creationId xmlns:a16="http://schemas.microsoft.com/office/drawing/2014/main" id="{D98473C7-6BFE-43D7-B5C9-69904BD4D0DA}"/>
              </a:ext>
            </a:extLst>
          </p:cNvPr>
          <p:cNvCxnSpPr>
            <a:cxnSpLocks/>
          </p:cNvCxnSpPr>
          <p:nvPr userDrawn="1"/>
        </p:nvCxnSpPr>
        <p:spPr>
          <a:xfrm>
            <a:off x="5747695" y="3522070"/>
            <a:ext cx="307173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8" name="직선 연결선 107">
            <a:extLst>
              <a:ext uri="{FF2B5EF4-FFF2-40B4-BE49-F238E27FC236}">
                <a16:creationId xmlns:a16="http://schemas.microsoft.com/office/drawing/2014/main" id="{2470DB2E-CD37-4227-9F2A-FF88E6A42CAC}"/>
              </a:ext>
            </a:extLst>
          </p:cNvPr>
          <p:cNvCxnSpPr>
            <a:cxnSpLocks/>
          </p:cNvCxnSpPr>
          <p:nvPr userDrawn="1"/>
        </p:nvCxnSpPr>
        <p:spPr>
          <a:xfrm>
            <a:off x="5747695" y="4594194"/>
            <a:ext cx="307173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E4E8FEE1-BF13-4130-81C8-3C3D3D1CC8DD}"/>
              </a:ext>
            </a:extLst>
          </p:cNvPr>
          <p:cNvSpPr txBox="1"/>
          <p:nvPr userDrawn="1"/>
        </p:nvSpPr>
        <p:spPr>
          <a:xfrm>
            <a:off x="5969897" y="4601332"/>
            <a:ext cx="2909896" cy="236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교육 외 유익했던 경험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(ex.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동아리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인턴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여행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등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)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을 작성해 주세요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</a:t>
            </a:r>
            <a:endParaRPr lang="en-US" altLang="ko-KR" sz="6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</p:txBody>
      </p:sp>
      <p:sp>
        <p:nvSpPr>
          <p:cNvPr id="110" name="타원 109">
            <a:extLst>
              <a:ext uri="{FF2B5EF4-FFF2-40B4-BE49-F238E27FC236}">
                <a16:creationId xmlns:a16="http://schemas.microsoft.com/office/drawing/2014/main" id="{6CE8289E-0FC7-4425-901F-EF82FAC7E99D}"/>
              </a:ext>
            </a:extLst>
          </p:cNvPr>
          <p:cNvSpPr/>
          <p:nvPr userDrawn="1"/>
        </p:nvSpPr>
        <p:spPr>
          <a:xfrm>
            <a:off x="450850" y="2535336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3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879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C3D88A6-457E-4BE5-B47F-25F19789FD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2171" y="1454943"/>
            <a:ext cx="3527077" cy="540305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430EACE-ED58-41F6-B237-1E78796018B4}"/>
              </a:ext>
            </a:extLst>
          </p:cNvPr>
          <p:cNvSpPr txBox="1"/>
          <p:nvPr userDrawn="1"/>
        </p:nvSpPr>
        <p:spPr>
          <a:xfrm>
            <a:off x="331861" y="408898"/>
            <a:ext cx="4152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디자인코리아</a:t>
            </a:r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2021</a:t>
            </a:r>
          </a:p>
          <a:p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DESIGN KOREA 2021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FF2BF51D-0D45-4C0A-9C77-1FDEC59A764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17548" y="408899"/>
            <a:ext cx="1194591" cy="270552"/>
          </a:xfrm>
          <a:prstGeom prst="rect">
            <a:avLst/>
          </a:prstGeom>
        </p:spPr>
      </p:pic>
      <p:sp>
        <p:nvSpPr>
          <p:cNvPr id="14" name="타원 13">
            <a:extLst>
              <a:ext uri="{FF2B5EF4-FFF2-40B4-BE49-F238E27FC236}">
                <a16:creationId xmlns:a16="http://schemas.microsoft.com/office/drawing/2014/main" id="{FA6BDDED-CE14-484D-8D47-AF06715519A1}"/>
              </a:ext>
            </a:extLst>
          </p:cNvPr>
          <p:cNvSpPr/>
          <p:nvPr userDrawn="1"/>
        </p:nvSpPr>
        <p:spPr>
          <a:xfrm>
            <a:off x="1655835" y="3213529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5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E7371AA-DD12-4C24-BE98-F04B030B21A3}"/>
              </a:ext>
            </a:extLst>
          </p:cNvPr>
          <p:cNvSpPr txBox="1"/>
          <p:nvPr/>
        </p:nvSpPr>
        <p:spPr>
          <a:xfrm>
            <a:off x="7472289" y="1454943"/>
            <a:ext cx="863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900" dirty="0"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</p:txBody>
      </p:sp>
      <p:cxnSp>
        <p:nvCxnSpPr>
          <p:cNvPr id="85" name="직선 연결선 84">
            <a:extLst>
              <a:ext uri="{FF2B5EF4-FFF2-40B4-BE49-F238E27FC236}">
                <a16:creationId xmlns:a16="http://schemas.microsoft.com/office/drawing/2014/main" id="{A8B18F12-8F9C-4541-8E8F-D39A2B455954}"/>
              </a:ext>
            </a:extLst>
          </p:cNvPr>
          <p:cNvCxnSpPr>
            <a:cxnSpLocks/>
          </p:cNvCxnSpPr>
          <p:nvPr userDrawn="1"/>
        </p:nvCxnSpPr>
        <p:spPr>
          <a:xfrm flipV="1">
            <a:off x="4335536" y="6440122"/>
            <a:ext cx="4476603" cy="89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0441B99D-DA7C-44EB-8A48-BFD93FD7CA2A}"/>
              </a:ext>
            </a:extLst>
          </p:cNvPr>
          <p:cNvSpPr txBox="1"/>
          <p:nvPr userDrawn="1"/>
        </p:nvSpPr>
        <p:spPr>
          <a:xfrm>
            <a:off x="8648017" y="6432985"/>
            <a:ext cx="2419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65000"/>
                  </a:schemeClr>
                </a:solidFill>
              </a:rPr>
              <a:t>3</a:t>
            </a:r>
            <a:endParaRPr lang="ko-KR" alt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7" name="타원 86">
            <a:extLst>
              <a:ext uri="{FF2B5EF4-FFF2-40B4-BE49-F238E27FC236}">
                <a16:creationId xmlns:a16="http://schemas.microsoft.com/office/drawing/2014/main" id="{08987A0D-BFEE-4533-872C-FFA36080D629}"/>
              </a:ext>
            </a:extLst>
          </p:cNvPr>
          <p:cNvSpPr/>
          <p:nvPr userDrawn="1"/>
        </p:nvSpPr>
        <p:spPr>
          <a:xfrm>
            <a:off x="1648655" y="4999652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6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grpSp>
        <p:nvGrpSpPr>
          <p:cNvPr id="90" name="그룹 89">
            <a:extLst>
              <a:ext uri="{FF2B5EF4-FFF2-40B4-BE49-F238E27FC236}">
                <a16:creationId xmlns:a16="http://schemas.microsoft.com/office/drawing/2014/main" id="{46D49FE8-7B2E-4185-B301-F1301AD1D434}"/>
              </a:ext>
            </a:extLst>
          </p:cNvPr>
          <p:cNvGrpSpPr/>
          <p:nvPr userDrawn="1"/>
        </p:nvGrpSpPr>
        <p:grpSpPr>
          <a:xfrm>
            <a:off x="4224411" y="1454944"/>
            <a:ext cx="260350" cy="230832"/>
            <a:chOff x="4229100" y="1466850"/>
            <a:chExt cx="260350" cy="230832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CF079C51-152C-4357-9B6B-00D6E6BFB9C9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5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92" name="직선 연결선 91">
              <a:extLst>
                <a:ext uri="{FF2B5EF4-FFF2-40B4-BE49-F238E27FC236}">
                  <a16:creationId xmlns:a16="http://schemas.microsoft.com/office/drawing/2014/main" id="{73E1205D-AEDB-4B20-A2FF-103F3D0C0622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3" name="그룹 92">
            <a:extLst>
              <a:ext uri="{FF2B5EF4-FFF2-40B4-BE49-F238E27FC236}">
                <a16:creationId xmlns:a16="http://schemas.microsoft.com/office/drawing/2014/main" id="{BEFCEDDF-073E-4A95-AFC6-0B4D95FA145E}"/>
              </a:ext>
            </a:extLst>
          </p:cNvPr>
          <p:cNvGrpSpPr/>
          <p:nvPr userDrawn="1"/>
        </p:nvGrpSpPr>
        <p:grpSpPr>
          <a:xfrm>
            <a:off x="4516510" y="1454944"/>
            <a:ext cx="4303640" cy="215444"/>
            <a:chOff x="4229099" y="1466850"/>
            <a:chExt cx="4303640" cy="215444"/>
          </a:xfrm>
        </p:grpSpPr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9A644BD-40FF-4265-AD8D-D8655B38F749}"/>
                </a:ext>
              </a:extLst>
            </p:cNvPr>
            <p:cNvSpPr txBox="1"/>
            <p:nvPr/>
          </p:nvSpPr>
          <p:spPr>
            <a:xfrm>
              <a:off x="4229099" y="1466850"/>
              <a:ext cx="288123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자기소개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#1. </a:t>
              </a:r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주니어 디자이너를 꿈꾸다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.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97" name="직선 연결선 96">
              <a:extLst>
                <a:ext uri="{FF2B5EF4-FFF2-40B4-BE49-F238E27FC236}">
                  <a16:creationId xmlns:a16="http://schemas.microsoft.com/office/drawing/2014/main" id="{BF9B7BD1-B60C-4845-914A-4E44243D0D23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0" name="TextBox 109">
            <a:extLst>
              <a:ext uri="{FF2B5EF4-FFF2-40B4-BE49-F238E27FC236}">
                <a16:creationId xmlns:a16="http://schemas.microsoft.com/office/drawing/2014/main" id="{FD318A90-45EA-4995-A040-AFEF986A982E}"/>
              </a:ext>
            </a:extLst>
          </p:cNvPr>
          <p:cNvSpPr txBox="1"/>
          <p:nvPr userDrawn="1"/>
        </p:nvSpPr>
        <p:spPr>
          <a:xfrm>
            <a:off x="4503811" y="1638618"/>
            <a:ext cx="4316339" cy="257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디자이너가 되기로 결정한 특별한 계기를 기술해주세요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텍스트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600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이내</a:t>
            </a:r>
            <a:endParaRPr lang="en-US" altLang="ko-KR" sz="7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</p:txBody>
      </p:sp>
      <p:grpSp>
        <p:nvGrpSpPr>
          <p:cNvPr id="111" name="그룹 110">
            <a:extLst>
              <a:ext uri="{FF2B5EF4-FFF2-40B4-BE49-F238E27FC236}">
                <a16:creationId xmlns:a16="http://schemas.microsoft.com/office/drawing/2014/main" id="{35101D0D-2B91-4699-9181-A64C8FBA78C1}"/>
              </a:ext>
            </a:extLst>
          </p:cNvPr>
          <p:cNvGrpSpPr/>
          <p:nvPr userDrawn="1"/>
        </p:nvGrpSpPr>
        <p:grpSpPr>
          <a:xfrm>
            <a:off x="4224411" y="3947339"/>
            <a:ext cx="260350" cy="230832"/>
            <a:chOff x="4229100" y="1466850"/>
            <a:chExt cx="260350" cy="230832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F17465CC-7F32-45F0-99C8-D88E430A5AAE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6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113" name="직선 연결선 112">
              <a:extLst>
                <a:ext uri="{FF2B5EF4-FFF2-40B4-BE49-F238E27FC236}">
                  <a16:creationId xmlns:a16="http://schemas.microsoft.com/office/drawing/2014/main" id="{E976DBDB-1E19-4A3C-96ED-15430647CFB8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4" name="그룹 113">
            <a:extLst>
              <a:ext uri="{FF2B5EF4-FFF2-40B4-BE49-F238E27FC236}">
                <a16:creationId xmlns:a16="http://schemas.microsoft.com/office/drawing/2014/main" id="{EC1187E4-B74A-4F3A-9039-29A8793921D7}"/>
              </a:ext>
            </a:extLst>
          </p:cNvPr>
          <p:cNvGrpSpPr/>
          <p:nvPr userDrawn="1"/>
        </p:nvGrpSpPr>
        <p:grpSpPr>
          <a:xfrm>
            <a:off x="4516510" y="3947339"/>
            <a:ext cx="4303640" cy="215444"/>
            <a:chOff x="4229099" y="1466850"/>
            <a:chExt cx="4303640" cy="215444"/>
          </a:xfrm>
        </p:grpSpPr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BA5733EA-0652-4FE1-A1BA-B059178D64B1}"/>
                </a:ext>
              </a:extLst>
            </p:cNvPr>
            <p:cNvSpPr txBox="1"/>
            <p:nvPr/>
          </p:nvSpPr>
          <p:spPr>
            <a:xfrm>
              <a:off x="4229099" y="1466850"/>
              <a:ext cx="270343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자기소개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#2. </a:t>
              </a:r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차세대 디자이너를 꿈꾸다</a:t>
              </a:r>
            </a:p>
          </p:txBody>
        </p:sp>
        <p:cxnSp>
          <p:nvCxnSpPr>
            <p:cNvPr id="116" name="직선 연결선 115">
              <a:extLst>
                <a:ext uri="{FF2B5EF4-FFF2-40B4-BE49-F238E27FC236}">
                  <a16:creationId xmlns:a16="http://schemas.microsoft.com/office/drawing/2014/main" id="{6AD08E84-BC25-4BC8-B835-3A6737C923EA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id="{8820E3C5-06F1-4B67-990D-CF64D0711529}"/>
              </a:ext>
            </a:extLst>
          </p:cNvPr>
          <p:cNvSpPr txBox="1"/>
          <p:nvPr userDrawn="1"/>
        </p:nvSpPr>
        <p:spPr>
          <a:xfrm>
            <a:off x="4503811" y="4129996"/>
            <a:ext cx="4386190" cy="257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취업 후 하고싶은 디자인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혹은 미래 유명 디자이너로서 자기모습을 기술해주세요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텍스트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600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이내</a:t>
            </a:r>
            <a:endParaRPr lang="en-US" altLang="ko-KR" sz="900" kern="1200" dirty="0">
              <a:solidFill>
                <a:schemeClr val="tx1"/>
              </a:solidFill>
              <a:latin typeface="Noto Sans CJK KR Black" panose="020B0A00000000000000" pitchFamily="34" charset="-127"/>
              <a:ea typeface="Noto Sans CJK KR Black" panose="020B0A00000000000000" pitchFamily="34" charset="-127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7D0B87E-BDB3-452B-BA25-1B919C25C36C}"/>
              </a:ext>
            </a:extLst>
          </p:cNvPr>
          <p:cNvSpPr txBox="1"/>
          <p:nvPr userDrawn="1"/>
        </p:nvSpPr>
        <p:spPr>
          <a:xfrm>
            <a:off x="331861" y="761868"/>
            <a:ext cx="3617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kern="1200" spc="-150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주니어디자이너 포트폴리오</a:t>
            </a:r>
          </a:p>
        </p:txBody>
      </p:sp>
    </p:spTree>
    <p:extLst>
      <p:ext uri="{BB962C8B-B14F-4D97-AF65-F5344CB8AC3E}">
        <p14:creationId xmlns:p14="http://schemas.microsoft.com/office/powerpoint/2010/main" val="287178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8E18510C-89DF-4628-BF77-EB7C0F730949}"/>
              </a:ext>
            </a:extLst>
          </p:cNvPr>
          <p:cNvSpPr txBox="1"/>
          <p:nvPr userDrawn="1"/>
        </p:nvSpPr>
        <p:spPr>
          <a:xfrm>
            <a:off x="331861" y="408898"/>
            <a:ext cx="4152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디자인코리아</a:t>
            </a:r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2021</a:t>
            </a:r>
          </a:p>
          <a:p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DESIGN KOREA 2021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85229BEF-3E9C-4BA5-9B11-0867DEFB18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7548" y="408899"/>
            <a:ext cx="1194591" cy="270552"/>
          </a:xfrm>
          <a:prstGeom prst="rect">
            <a:avLst/>
          </a:prstGeom>
        </p:spPr>
      </p:pic>
      <p:pic>
        <p:nvPicPr>
          <p:cNvPr id="43" name="그림 42">
            <a:extLst>
              <a:ext uri="{FF2B5EF4-FFF2-40B4-BE49-F238E27FC236}">
                <a16:creationId xmlns:a16="http://schemas.microsoft.com/office/drawing/2014/main" id="{2C86AF7A-D85C-4DE0-B053-D0AEE6F4E2C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18" b="28509"/>
          <a:stretch/>
        </p:blipFill>
        <p:spPr>
          <a:xfrm>
            <a:off x="416320" y="1454944"/>
            <a:ext cx="3711180" cy="3782942"/>
          </a:xfrm>
          <a:prstGeom prst="rect">
            <a:avLst/>
          </a:prstGeom>
        </p:spPr>
      </p:pic>
      <p:sp>
        <p:nvSpPr>
          <p:cNvPr id="44" name="타원 43">
            <a:extLst>
              <a:ext uri="{FF2B5EF4-FFF2-40B4-BE49-F238E27FC236}">
                <a16:creationId xmlns:a16="http://schemas.microsoft.com/office/drawing/2014/main" id="{EA1F3318-5E23-4FAA-ABD4-0447F7F40707}"/>
              </a:ext>
            </a:extLst>
          </p:cNvPr>
          <p:cNvSpPr/>
          <p:nvPr userDrawn="1"/>
        </p:nvSpPr>
        <p:spPr>
          <a:xfrm>
            <a:off x="488950" y="1620115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7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1DD71D00-1B57-46DB-86ED-C1300C788E9D}"/>
              </a:ext>
            </a:extLst>
          </p:cNvPr>
          <p:cNvGrpSpPr/>
          <p:nvPr userDrawn="1"/>
        </p:nvGrpSpPr>
        <p:grpSpPr>
          <a:xfrm>
            <a:off x="4224411" y="1455961"/>
            <a:ext cx="260350" cy="230832"/>
            <a:chOff x="4229100" y="1466850"/>
            <a:chExt cx="260350" cy="230832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70962BBE-8AD2-4187-970D-562480B8B108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7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47" name="직선 연결선 46">
              <a:extLst>
                <a:ext uri="{FF2B5EF4-FFF2-40B4-BE49-F238E27FC236}">
                  <a16:creationId xmlns:a16="http://schemas.microsoft.com/office/drawing/2014/main" id="{C5D4C7EC-6AE7-4837-B2EE-75805160D2DC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7229CAAA-5E5B-4D64-A305-E5AE592677B8}"/>
              </a:ext>
            </a:extLst>
          </p:cNvPr>
          <p:cNvGrpSpPr/>
          <p:nvPr userDrawn="1"/>
        </p:nvGrpSpPr>
        <p:grpSpPr>
          <a:xfrm>
            <a:off x="4516510" y="1455961"/>
            <a:ext cx="4303640" cy="215444"/>
            <a:chOff x="4229099" y="1466850"/>
            <a:chExt cx="4303640" cy="215444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8F9D085A-EEE4-4520-B3E3-C7756AED771D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포트폴리오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#1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50" name="직선 연결선 49">
              <a:extLst>
                <a:ext uri="{FF2B5EF4-FFF2-40B4-BE49-F238E27FC236}">
                  <a16:creationId xmlns:a16="http://schemas.microsoft.com/office/drawing/2014/main" id="{19FB83C6-2164-43E8-9CF6-0EDF4C3350E3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37826B6F-760C-46A3-B505-1425B26486A3}"/>
              </a:ext>
            </a:extLst>
          </p:cNvPr>
          <p:cNvSpPr txBox="1"/>
          <p:nvPr userDrawn="1"/>
        </p:nvSpPr>
        <p:spPr>
          <a:xfrm>
            <a:off x="4503811" y="1581468"/>
            <a:ext cx="4316339" cy="768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디자인 작업물에 대해 설명해주세요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작업일 경우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내에서의 본인의 기여도와 담당 분야를 명시해주시기 바랍니다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작업물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사진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3-5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장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(1,000px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원본 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/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파일명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: 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디자이너포트폴리오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1_n),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텍스트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150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-200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이내</a:t>
            </a:r>
            <a:endParaRPr lang="en-US" altLang="ko-KR" sz="7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영상 포트폴리오의 경우 유튜브에 업로드 후 링크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URL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공개범위 전체공개 설정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)</a:t>
            </a:r>
          </a:p>
        </p:txBody>
      </p:sp>
      <p:cxnSp>
        <p:nvCxnSpPr>
          <p:cNvPr id="52" name="직선 연결선 51">
            <a:extLst>
              <a:ext uri="{FF2B5EF4-FFF2-40B4-BE49-F238E27FC236}">
                <a16:creationId xmlns:a16="http://schemas.microsoft.com/office/drawing/2014/main" id="{C678BE2A-51B3-4E74-AFA6-C417AC057053}"/>
              </a:ext>
            </a:extLst>
          </p:cNvPr>
          <p:cNvCxnSpPr>
            <a:cxnSpLocks/>
          </p:cNvCxnSpPr>
          <p:nvPr userDrawn="1"/>
        </p:nvCxnSpPr>
        <p:spPr>
          <a:xfrm flipV="1">
            <a:off x="4335536" y="6440122"/>
            <a:ext cx="4476603" cy="89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34C11C44-FE4D-4C81-87BB-1624666BE7C9}"/>
              </a:ext>
            </a:extLst>
          </p:cNvPr>
          <p:cNvSpPr txBox="1"/>
          <p:nvPr userDrawn="1"/>
        </p:nvSpPr>
        <p:spPr>
          <a:xfrm>
            <a:off x="8648017" y="6432985"/>
            <a:ext cx="2419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65000"/>
                  </a:schemeClr>
                </a:solidFill>
                <a:ea typeface="Noto Sans CJK JP Regular" panose="020B0500000000000000" pitchFamily="34" charset="-127"/>
              </a:rPr>
              <a:t>4</a:t>
            </a:r>
            <a:endParaRPr lang="ko-KR" alt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2785651-17BE-408F-BF3F-20BB850FAFD2}"/>
              </a:ext>
            </a:extLst>
          </p:cNvPr>
          <p:cNvSpPr txBox="1"/>
          <p:nvPr userDrawn="1"/>
        </p:nvSpPr>
        <p:spPr>
          <a:xfrm>
            <a:off x="4510161" y="2342702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제목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FD7EF05-9B57-4028-813C-7759DF68F249}"/>
              </a:ext>
            </a:extLst>
          </p:cNvPr>
          <p:cNvSpPr txBox="1"/>
          <p:nvPr userDrawn="1"/>
        </p:nvSpPr>
        <p:spPr>
          <a:xfrm>
            <a:off x="4516513" y="2521628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설명</a:t>
            </a:r>
          </a:p>
        </p:txBody>
      </p:sp>
      <p:cxnSp>
        <p:nvCxnSpPr>
          <p:cNvPr id="57" name="직선 연결선 56">
            <a:extLst>
              <a:ext uri="{FF2B5EF4-FFF2-40B4-BE49-F238E27FC236}">
                <a16:creationId xmlns:a16="http://schemas.microsoft.com/office/drawing/2014/main" id="{7570175D-D63A-44AC-8C20-C675B2526224}"/>
              </a:ext>
            </a:extLst>
          </p:cNvPr>
          <p:cNvCxnSpPr>
            <a:cxnSpLocks/>
          </p:cNvCxnSpPr>
          <p:nvPr userDrawn="1"/>
        </p:nvCxnSpPr>
        <p:spPr>
          <a:xfrm>
            <a:off x="4572000" y="2542489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직선 연결선 57">
            <a:extLst>
              <a:ext uri="{FF2B5EF4-FFF2-40B4-BE49-F238E27FC236}">
                <a16:creationId xmlns:a16="http://schemas.microsoft.com/office/drawing/2014/main" id="{8EDBC2FD-C830-413B-B87A-036394658DE8}"/>
              </a:ext>
            </a:extLst>
          </p:cNvPr>
          <p:cNvCxnSpPr>
            <a:cxnSpLocks/>
          </p:cNvCxnSpPr>
          <p:nvPr userDrawn="1"/>
        </p:nvCxnSpPr>
        <p:spPr>
          <a:xfrm>
            <a:off x="4572000" y="2345702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59" name="그룹 58">
            <a:extLst>
              <a:ext uri="{FF2B5EF4-FFF2-40B4-BE49-F238E27FC236}">
                <a16:creationId xmlns:a16="http://schemas.microsoft.com/office/drawing/2014/main" id="{B43A4060-F871-4232-8C79-6E4214862F75}"/>
              </a:ext>
            </a:extLst>
          </p:cNvPr>
          <p:cNvGrpSpPr/>
          <p:nvPr userDrawn="1"/>
        </p:nvGrpSpPr>
        <p:grpSpPr>
          <a:xfrm>
            <a:off x="4516510" y="3132576"/>
            <a:ext cx="4303640" cy="215444"/>
            <a:chOff x="4229099" y="1466850"/>
            <a:chExt cx="4303640" cy="215444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BDE608B-1CD3-4270-B927-C88D3C228FB0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포트폴리오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#2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61" name="직선 연결선 60">
              <a:extLst>
                <a:ext uri="{FF2B5EF4-FFF2-40B4-BE49-F238E27FC236}">
                  <a16:creationId xmlns:a16="http://schemas.microsoft.com/office/drawing/2014/main" id="{0A410828-031D-4FD4-AA0E-5CABAE6AE0E7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F6B46363-24CF-40ED-B7DD-ADD3D70F7A34}"/>
              </a:ext>
            </a:extLst>
          </p:cNvPr>
          <p:cNvSpPr txBox="1"/>
          <p:nvPr userDrawn="1"/>
        </p:nvSpPr>
        <p:spPr>
          <a:xfrm>
            <a:off x="4503811" y="3258083"/>
            <a:ext cx="4316339" cy="768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디자인 작업물에 대해 설명해주세요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작업일 경우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내에서의 본인의 기여도와 담당 분야를 명시해주시기 바랍니다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작업물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사진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3-5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장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(1,000px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원본 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/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파일명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: 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디자이너포트폴리오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2_n),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텍스트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150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-200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이내</a:t>
            </a:r>
            <a:endParaRPr lang="en-US" altLang="ko-KR" sz="7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영상 포트폴리오의 경우 유튜브에 업로드 후 링크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URL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공개범위 전체공개 설정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)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7C26FFD-2389-449D-98FD-3D755B08D836}"/>
              </a:ext>
            </a:extLst>
          </p:cNvPr>
          <p:cNvSpPr txBox="1"/>
          <p:nvPr userDrawn="1"/>
        </p:nvSpPr>
        <p:spPr>
          <a:xfrm>
            <a:off x="4510161" y="4019317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제목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B8AC02F-0E90-4631-B90A-C2BC6CFAF627}"/>
              </a:ext>
            </a:extLst>
          </p:cNvPr>
          <p:cNvSpPr txBox="1"/>
          <p:nvPr userDrawn="1"/>
        </p:nvSpPr>
        <p:spPr>
          <a:xfrm>
            <a:off x="4516513" y="4198243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설명</a:t>
            </a:r>
          </a:p>
        </p:txBody>
      </p:sp>
      <p:cxnSp>
        <p:nvCxnSpPr>
          <p:cNvPr id="65" name="직선 연결선 64">
            <a:extLst>
              <a:ext uri="{FF2B5EF4-FFF2-40B4-BE49-F238E27FC236}">
                <a16:creationId xmlns:a16="http://schemas.microsoft.com/office/drawing/2014/main" id="{0DF7AA34-B324-4DA9-9A05-116CEC5A2004}"/>
              </a:ext>
            </a:extLst>
          </p:cNvPr>
          <p:cNvCxnSpPr>
            <a:cxnSpLocks/>
          </p:cNvCxnSpPr>
          <p:nvPr userDrawn="1"/>
        </p:nvCxnSpPr>
        <p:spPr>
          <a:xfrm>
            <a:off x="4572000" y="4022317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6" name="직선 연결선 65">
            <a:extLst>
              <a:ext uri="{FF2B5EF4-FFF2-40B4-BE49-F238E27FC236}">
                <a16:creationId xmlns:a16="http://schemas.microsoft.com/office/drawing/2014/main" id="{EBB185E5-7A74-4254-8C8D-D2690359C820}"/>
              </a:ext>
            </a:extLst>
          </p:cNvPr>
          <p:cNvCxnSpPr>
            <a:cxnSpLocks/>
          </p:cNvCxnSpPr>
          <p:nvPr userDrawn="1"/>
        </p:nvCxnSpPr>
        <p:spPr>
          <a:xfrm>
            <a:off x="4578350" y="4218478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67" name="그룹 66">
            <a:extLst>
              <a:ext uri="{FF2B5EF4-FFF2-40B4-BE49-F238E27FC236}">
                <a16:creationId xmlns:a16="http://schemas.microsoft.com/office/drawing/2014/main" id="{90169E0C-E06D-4E6E-8161-B1A5370A015F}"/>
              </a:ext>
            </a:extLst>
          </p:cNvPr>
          <p:cNvGrpSpPr/>
          <p:nvPr userDrawn="1"/>
        </p:nvGrpSpPr>
        <p:grpSpPr>
          <a:xfrm>
            <a:off x="4510158" y="4778940"/>
            <a:ext cx="4303640" cy="215444"/>
            <a:chOff x="4229099" y="1466850"/>
            <a:chExt cx="4303640" cy="215444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03E72A47-D1F3-432E-8152-787D8C232DC3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포트폴리오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#3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69" name="직선 연결선 68">
              <a:extLst>
                <a:ext uri="{FF2B5EF4-FFF2-40B4-BE49-F238E27FC236}">
                  <a16:creationId xmlns:a16="http://schemas.microsoft.com/office/drawing/2014/main" id="{40943664-AC4A-4F6E-BB02-7897DC07B520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CFF740E2-47B3-4F33-8B87-AF96CEF8A2AA}"/>
              </a:ext>
            </a:extLst>
          </p:cNvPr>
          <p:cNvSpPr txBox="1"/>
          <p:nvPr userDrawn="1"/>
        </p:nvSpPr>
        <p:spPr>
          <a:xfrm>
            <a:off x="4497459" y="4904447"/>
            <a:ext cx="4316339" cy="768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디자인 작업물에 대해 설명해주세요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작업일 경우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팀 내에서의 본인의 기여도와 담당 분야를 명시해주시기 바랍니다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작업물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사진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3-5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장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(1,000px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원본 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/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파일명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: </a:t>
            </a:r>
            <a:r>
              <a:rPr lang="ko-KR" altLang="en-US" sz="700" kern="12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디자이너포트폴리오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3_n), 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텍스트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150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이상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-200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 이내</a:t>
            </a:r>
            <a:endParaRPr lang="en-US" altLang="ko-KR" sz="7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*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영상 포트폴리오의 경우 유튜브에 업로드 후 링크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URL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제출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(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공개범위 전체공개 설정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1473179B-5131-40E1-B900-6B27ED82BAD7}"/>
              </a:ext>
            </a:extLst>
          </p:cNvPr>
          <p:cNvSpPr txBox="1"/>
          <p:nvPr userDrawn="1"/>
        </p:nvSpPr>
        <p:spPr>
          <a:xfrm>
            <a:off x="4503809" y="5665681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제목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D5EF31F-E656-41E4-9800-6DE13B98DB77}"/>
              </a:ext>
            </a:extLst>
          </p:cNvPr>
          <p:cNvSpPr txBox="1"/>
          <p:nvPr userDrawn="1"/>
        </p:nvSpPr>
        <p:spPr>
          <a:xfrm>
            <a:off x="4510161" y="5844607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설명</a:t>
            </a:r>
          </a:p>
        </p:txBody>
      </p:sp>
      <p:cxnSp>
        <p:nvCxnSpPr>
          <p:cNvPr id="73" name="직선 연결선 72">
            <a:extLst>
              <a:ext uri="{FF2B5EF4-FFF2-40B4-BE49-F238E27FC236}">
                <a16:creationId xmlns:a16="http://schemas.microsoft.com/office/drawing/2014/main" id="{88DDD310-1C4D-493A-AAED-CC0E446DCF0D}"/>
              </a:ext>
            </a:extLst>
          </p:cNvPr>
          <p:cNvCxnSpPr>
            <a:cxnSpLocks/>
          </p:cNvCxnSpPr>
          <p:nvPr userDrawn="1"/>
        </p:nvCxnSpPr>
        <p:spPr>
          <a:xfrm>
            <a:off x="4565648" y="5668681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4" name="직선 연결선 73">
            <a:extLst>
              <a:ext uri="{FF2B5EF4-FFF2-40B4-BE49-F238E27FC236}">
                <a16:creationId xmlns:a16="http://schemas.microsoft.com/office/drawing/2014/main" id="{2E9BA5FE-7BB4-492A-9E9A-9C4BAD3734E9}"/>
              </a:ext>
            </a:extLst>
          </p:cNvPr>
          <p:cNvCxnSpPr>
            <a:cxnSpLocks/>
          </p:cNvCxnSpPr>
          <p:nvPr userDrawn="1"/>
        </p:nvCxnSpPr>
        <p:spPr>
          <a:xfrm>
            <a:off x="4571998" y="5864842"/>
            <a:ext cx="4233789" cy="0"/>
          </a:xfrm>
          <a:prstGeom prst="line">
            <a:avLst/>
          </a:prstGeom>
          <a:ln w="31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68A19C7B-C49F-4052-8C8C-C8490C3B69D3}"/>
              </a:ext>
            </a:extLst>
          </p:cNvPr>
          <p:cNvSpPr txBox="1"/>
          <p:nvPr userDrawn="1"/>
        </p:nvSpPr>
        <p:spPr>
          <a:xfrm>
            <a:off x="331861" y="761868"/>
            <a:ext cx="3617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kern="1200" spc="-150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주니어디자이너 포트폴리오</a:t>
            </a:r>
          </a:p>
        </p:txBody>
      </p:sp>
    </p:spTree>
    <p:extLst>
      <p:ext uri="{BB962C8B-B14F-4D97-AF65-F5344CB8AC3E}">
        <p14:creationId xmlns:p14="http://schemas.microsoft.com/office/powerpoint/2010/main" val="2878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8F18B45-8CCA-47FD-AED2-8E7A220034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15394" y="1454944"/>
            <a:ext cx="3711181" cy="27671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B13435C-4A37-438F-8F73-B72455A585E5}"/>
              </a:ext>
            </a:extLst>
          </p:cNvPr>
          <p:cNvSpPr txBox="1"/>
          <p:nvPr userDrawn="1"/>
        </p:nvSpPr>
        <p:spPr>
          <a:xfrm>
            <a:off x="331861" y="408898"/>
            <a:ext cx="4152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 err="1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디자인코리아</a:t>
            </a:r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2021</a:t>
            </a:r>
          </a:p>
          <a:p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Noto Sans CJK JP Regular" panose="020B0500000000000000" pitchFamily="34" charset="-127"/>
                <a:ea typeface="Noto Sans CJK JP Regular" panose="020B0500000000000000" pitchFamily="34" charset="-127"/>
              </a:rPr>
              <a:t>DESIGN KOREA 2021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Noto Sans CJK JP Regular" panose="020B0500000000000000" pitchFamily="34" charset="-127"/>
              <a:ea typeface="Noto Sans CJK JP Regular" panose="020B0500000000000000" pitchFamily="34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AA2E1212-C52D-4570-8D92-7CB91CD1C48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617548" y="408899"/>
            <a:ext cx="1194591" cy="270552"/>
          </a:xfrm>
          <a:prstGeom prst="rect">
            <a:avLst/>
          </a:prstGeom>
        </p:spPr>
      </p:pic>
      <p:sp>
        <p:nvSpPr>
          <p:cNvPr id="11" name="타원 10">
            <a:extLst>
              <a:ext uri="{FF2B5EF4-FFF2-40B4-BE49-F238E27FC236}">
                <a16:creationId xmlns:a16="http://schemas.microsoft.com/office/drawing/2014/main" id="{06DDD691-634B-474F-9786-528711F5956F}"/>
              </a:ext>
            </a:extLst>
          </p:cNvPr>
          <p:cNvSpPr/>
          <p:nvPr userDrawn="1"/>
        </p:nvSpPr>
        <p:spPr>
          <a:xfrm>
            <a:off x="415394" y="1632818"/>
            <a:ext cx="107950" cy="1079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8</a:t>
            </a:r>
            <a:endParaRPr lang="ko-KR" altLang="en-US" sz="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4100979E-41FF-47B8-AE75-42069EF4887D}"/>
              </a:ext>
            </a:extLst>
          </p:cNvPr>
          <p:cNvGrpSpPr/>
          <p:nvPr userDrawn="1"/>
        </p:nvGrpSpPr>
        <p:grpSpPr>
          <a:xfrm>
            <a:off x="4224411" y="1455961"/>
            <a:ext cx="260350" cy="230832"/>
            <a:chOff x="4229100" y="1466850"/>
            <a:chExt cx="260350" cy="23083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A3CDF0D-9942-40DD-88AF-E72D42929FB8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8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14" name="직선 연결선 13">
              <a:extLst>
                <a:ext uri="{FF2B5EF4-FFF2-40B4-BE49-F238E27FC236}">
                  <a16:creationId xmlns:a16="http://schemas.microsoft.com/office/drawing/2014/main" id="{829F588B-9CEA-4EA2-BC35-511A4B3858B7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76FF19B3-867B-463D-AA7E-5D21F2A8D65C}"/>
              </a:ext>
            </a:extLst>
          </p:cNvPr>
          <p:cNvGrpSpPr/>
          <p:nvPr userDrawn="1"/>
        </p:nvGrpSpPr>
        <p:grpSpPr>
          <a:xfrm>
            <a:off x="4516510" y="1455961"/>
            <a:ext cx="4303640" cy="215444"/>
            <a:chOff x="4229099" y="1466850"/>
            <a:chExt cx="4303640" cy="215444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D93B442-894A-43B8-8FD0-0F0C7339951D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디자이너 인터뷰</a:t>
              </a:r>
            </a:p>
          </p:txBody>
        </p:sp>
        <p:cxnSp>
          <p:nvCxnSpPr>
            <p:cNvPr id="17" name="직선 연결선 16">
              <a:extLst>
                <a:ext uri="{FF2B5EF4-FFF2-40B4-BE49-F238E27FC236}">
                  <a16:creationId xmlns:a16="http://schemas.microsoft.com/office/drawing/2014/main" id="{B96CD795-1CBD-4FA5-8CA7-9DD8829AF860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CEA0FE1-98D2-4262-9D84-B5B3D695E470}"/>
              </a:ext>
            </a:extLst>
          </p:cNvPr>
          <p:cNvSpPr txBox="1"/>
          <p:nvPr userDrawn="1"/>
        </p:nvSpPr>
        <p:spPr>
          <a:xfrm>
            <a:off x="4503811" y="1581468"/>
            <a:ext cx="4316339" cy="1226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본인에 대한 간단한 셀프 인터뷰 영상을 찍어주세요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다음 질문들에 총 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5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분 이내로 짧게 답해주세요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</a:t>
            </a:r>
          </a:p>
          <a:p>
            <a:pPr algn="l" latinLnBrk="1">
              <a:lnSpc>
                <a:spcPct val="150000"/>
              </a:lnSpc>
            </a:pPr>
            <a:endParaRPr lang="en-US" altLang="ko-KR" sz="8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endParaRPr lang="en-US" altLang="ko-KR" sz="2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  <a:p>
            <a:pPr algn="l" latinLnBrk="1">
              <a:lnSpc>
                <a:spcPct val="150000"/>
              </a:lnSpc>
            </a:pPr>
            <a:r>
              <a:rPr lang="en-US" altLang="ko-KR" sz="800" kern="1200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  <a:cs typeface="+mn-cs"/>
              </a:rPr>
              <a:t>Q1.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가장 기억에 남는 디자인 프로젝트에 관해서 이야기해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! 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80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       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왜 기억에 남았나요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?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무슨 에피소드가 있었나요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?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800" kern="1200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  <a:cs typeface="+mn-cs"/>
              </a:rPr>
              <a:t>Q2.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기업에 입사하고자 지원할 때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기업의 어떤 점이 가장 중요한가요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?  </a:t>
            </a:r>
          </a:p>
          <a:p>
            <a:pPr algn="l" latinLnBrk="1">
              <a:lnSpc>
                <a:spcPct val="150000"/>
              </a:lnSpc>
            </a:pPr>
            <a:r>
              <a:rPr lang="en-US" altLang="ko-KR" sz="800" kern="1200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  <a:cs typeface="+mn-cs"/>
              </a:rPr>
              <a:t>Q3.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자신을 한 문장으로 표현하고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, </a:t>
            </a:r>
            <a:r>
              <a:rPr lang="ko-KR" altLang="en-US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왜 그런지 설명해 주세요</a:t>
            </a:r>
            <a:r>
              <a:rPr lang="en-US" altLang="ko-KR" sz="8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!</a:t>
            </a:r>
          </a:p>
        </p:txBody>
      </p:sp>
      <p:cxnSp>
        <p:nvCxnSpPr>
          <p:cNvPr id="19" name="직선 연결선 18">
            <a:extLst>
              <a:ext uri="{FF2B5EF4-FFF2-40B4-BE49-F238E27FC236}">
                <a16:creationId xmlns:a16="http://schemas.microsoft.com/office/drawing/2014/main" id="{44BD3F27-1F8B-4438-9DEE-170CD323529E}"/>
              </a:ext>
            </a:extLst>
          </p:cNvPr>
          <p:cNvCxnSpPr>
            <a:cxnSpLocks/>
          </p:cNvCxnSpPr>
          <p:nvPr userDrawn="1"/>
        </p:nvCxnSpPr>
        <p:spPr>
          <a:xfrm flipV="1">
            <a:off x="4335536" y="6440122"/>
            <a:ext cx="4476603" cy="89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D0465EF-F979-4C8A-BC4A-4BA88E91EA3C}"/>
              </a:ext>
            </a:extLst>
          </p:cNvPr>
          <p:cNvSpPr txBox="1"/>
          <p:nvPr userDrawn="1"/>
        </p:nvSpPr>
        <p:spPr>
          <a:xfrm>
            <a:off x="8648017" y="6432985"/>
            <a:ext cx="2419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65000"/>
                  </a:schemeClr>
                </a:solidFill>
                <a:ea typeface="Noto Sans CJK JP Regular" panose="020B0500000000000000" pitchFamily="34" charset="-127"/>
              </a:rPr>
              <a:t>5</a:t>
            </a:r>
            <a:endParaRPr lang="ko-KR" alt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55737186-AC80-430B-B544-E357E4D6D983}"/>
              </a:ext>
            </a:extLst>
          </p:cNvPr>
          <p:cNvGrpSpPr/>
          <p:nvPr userDrawn="1"/>
        </p:nvGrpSpPr>
        <p:grpSpPr>
          <a:xfrm>
            <a:off x="4216400" y="3172017"/>
            <a:ext cx="260350" cy="230832"/>
            <a:chOff x="4229100" y="1466850"/>
            <a:chExt cx="260350" cy="230832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1A1ACFC-C0AF-4D29-B6B2-D0E25BF01243}"/>
                </a:ext>
              </a:extLst>
            </p:cNvPr>
            <p:cNvSpPr txBox="1"/>
            <p:nvPr/>
          </p:nvSpPr>
          <p:spPr>
            <a:xfrm>
              <a:off x="4229100" y="1466850"/>
              <a:ext cx="22225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9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9</a:t>
              </a:r>
              <a:endParaRPr lang="ko-KR" altLang="en-US" sz="9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37" name="직선 연결선 36">
              <a:extLst>
                <a:ext uri="{FF2B5EF4-FFF2-40B4-BE49-F238E27FC236}">
                  <a16:creationId xmlns:a16="http://schemas.microsoft.com/office/drawing/2014/main" id="{A419E19F-FB2D-4883-998F-EB366F656F35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19050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BA8BB941-E06F-4378-8CAE-EBB9F4C5CBD3}"/>
              </a:ext>
            </a:extLst>
          </p:cNvPr>
          <p:cNvGrpSpPr/>
          <p:nvPr userDrawn="1"/>
        </p:nvGrpSpPr>
        <p:grpSpPr>
          <a:xfrm>
            <a:off x="4508499" y="3172017"/>
            <a:ext cx="4303640" cy="215444"/>
            <a:chOff x="4229099" y="1466850"/>
            <a:chExt cx="4303640" cy="215444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A75AE08-641B-448E-AFE0-E6A7FF93DB8D}"/>
                </a:ext>
              </a:extLst>
            </p:cNvPr>
            <p:cNvSpPr txBox="1"/>
            <p:nvPr/>
          </p:nvSpPr>
          <p:spPr>
            <a:xfrm>
              <a:off x="4229099" y="1466850"/>
              <a:ext cx="178268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셀카 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‘</a:t>
              </a:r>
              <a:r>
                <a:rPr lang="ko-KR" altLang="en-US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주니어디자이너</a:t>
              </a:r>
              <a:r>
                <a:rPr lang="en-US" altLang="ko-KR" sz="800" dirty="0">
                  <a:latin typeface="Noto Sans CJK KR Bold" panose="020B0800000000000000" pitchFamily="34" charset="-127"/>
                  <a:ea typeface="Noto Sans CJK KR Bold" panose="020B0800000000000000" pitchFamily="34" charset="-127"/>
                </a:rPr>
                <a:t>’</a:t>
              </a:r>
              <a:endParaRPr lang="ko-KR" altLang="en-US" sz="800" dirty="0">
                <a:latin typeface="Noto Sans CJK KR Bold" panose="020B0800000000000000" pitchFamily="34" charset="-127"/>
                <a:ea typeface="Noto Sans CJK KR Bold" panose="020B0800000000000000" pitchFamily="34" charset="-127"/>
              </a:endParaRPr>
            </a:p>
          </p:txBody>
        </p:sp>
        <p:cxnSp>
          <p:nvCxnSpPr>
            <p:cNvPr id="40" name="직선 연결선 39">
              <a:extLst>
                <a:ext uri="{FF2B5EF4-FFF2-40B4-BE49-F238E27FC236}">
                  <a16:creationId xmlns:a16="http://schemas.microsoft.com/office/drawing/2014/main" id="{F7E0F017-2159-4740-8E21-6CF86814AFD4}"/>
                </a:ext>
              </a:extLst>
            </p:cNvPr>
            <p:cNvCxnSpPr>
              <a:cxnSpLocks/>
            </p:cNvCxnSpPr>
            <p:nvPr/>
          </p:nvCxnSpPr>
          <p:spPr>
            <a:xfrm>
              <a:off x="4298950" y="1466850"/>
              <a:ext cx="423378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648180E1-4E0B-46DD-AA60-0B28B1ED5E5A}"/>
              </a:ext>
            </a:extLst>
          </p:cNvPr>
          <p:cNvSpPr txBox="1"/>
          <p:nvPr userDrawn="1"/>
        </p:nvSpPr>
        <p:spPr>
          <a:xfrm>
            <a:off x="5651500" y="3149577"/>
            <a:ext cx="2909896" cy="398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>
              <a:lnSpc>
                <a:spcPct val="150000"/>
              </a:lnSpc>
            </a:pP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디자이너 테마의 셀카를 서식 파일과 함께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3-5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장 첨부해주세요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</a:t>
            </a:r>
          </a:p>
          <a:p>
            <a:pPr algn="l" latinLnBrk="1">
              <a:lnSpc>
                <a:spcPct val="150000"/>
              </a:lnSpc>
            </a:pP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사진은 자기소개 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#1,2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와 함께 활용됩니다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. (1,000px</a:t>
            </a:r>
            <a:r>
              <a:rPr lang="ko-KR" altLang="en-US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이상 원본 제출</a:t>
            </a:r>
            <a:r>
              <a:rPr lang="en-US" altLang="ko-KR" sz="700" kern="12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)</a:t>
            </a:r>
            <a:endParaRPr lang="en-US" altLang="ko-KR" sz="600" kern="12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BAC799-115F-4560-889E-0BB1BA5A0799}"/>
              </a:ext>
            </a:extLst>
          </p:cNvPr>
          <p:cNvSpPr txBox="1"/>
          <p:nvPr userDrawn="1"/>
        </p:nvSpPr>
        <p:spPr>
          <a:xfrm>
            <a:off x="331861" y="761868"/>
            <a:ext cx="3617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kern="1200" spc="-150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cs typeface="+mn-cs"/>
              </a:rPr>
              <a:t>주니어디자이너 포트폴리오</a:t>
            </a:r>
          </a:p>
        </p:txBody>
      </p:sp>
    </p:spTree>
    <p:extLst>
      <p:ext uri="{BB962C8B-B14F-4D97-AF65-F5344CB8AC3E}">
        <p14:creationId xmlns:p14="http://schemas.microsoft.com/office/powerpoint/2010/main" val="3604288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0966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600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385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5E65D-3B77-4D0B-9865-D5668AF855D5}" type="datetimeFigureOut">
              <a:rPr lang="ko-KR" altLang="en-US" smtClean="0"/>
              <a:t>2021-06-08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61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5E65D-3B77-4D0B-9865-D5668AF855D5}" type="datetimeFigureOut">
              <a:rPr lang="ko-KR" altLang="en-US" smtClean="0"/>
              <a:t>2021-06-08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4D53A-053B-40CE-A61F-008103A63C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99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319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Box 182">
            <a:extLst>
              <a:ext uri="{FF2B5EF4-FFF2-40B4-BE49-F238E27FC236}">
                <a16:creationId xmlns:a16="http://schemas.microsoft.com/office/drawing/2014/main" id="{3D182568-ECFB-48B8-8E31-710DEFC5C5DA}"/>
              </a:ext>
            </a:extLst>
          </p:cNvPr>
          <p:cNvSpPr txBox="1"/>
          <p:nvPr/>
        </p:nvSpPr>
        <p:spPr>
          <a:xfrm>
            <a:off x="5780889" y="1531345"/>
            <a:ext cx="11787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E6483293-6F44-462E-99D1-E27378E7D968}"/>
              </a:ext>
            </a:extLst>
          </p:cNvPr>
          <p:cNvSpPr txBox="1"/>
          <p:nvPr/>
        </p:nvSpPr>
        <p:spPr>
          <a:xfrm>
            <a:off x="7641439" y="1531344"/>
            <a:ext cx="11787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5285751C-6027-45EF-AF9B-0979BC457712}"/>
              </a:ext>
            </a:extLst>
          </p:cNvPr>
          <p:cNvSpPr txBox="1"/>
          <p:nvPr/>
        </p:nvSpPr>
        <p:spPr>
          <a:xfrm>
            <a:off x="5342739" y="1994895"/>
            <a:ext cx="34774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823831C0-0E21-46D6-A6F0-ADAF935D6276}"/>
              </a:ext>
            </a:extLst>
          </p:cNvPr>
          <p:cNvSpPr txBox="1"/>
          <p:nvPr/>
        </p:nvSpPr>
        <p:spPr>
          <a:xfrm>
            <a:off x="5768188" y="5680519"/>
            <a:ext cx="303926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8805021B-798B-4F8B-AACC-10A6390C6C28}"/>
              </a:ext>
            </a:extLst>
          </p:cNvPr>
          <p:cNvSpPr txBox="1"/>
          <p:nvPr/>
        </p:nvSpPr>
        <p:spPr>
          <a:xfrm>
            <a:off x="6006313" y="3322215"/>
            <a:ext cx="2813838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82D90AF4-E48E-4E5B-A7B7-684409D6409E}"/>
              </a:ext>
            </a:extLst>
          </p:cNvPr>
          <p:cNvSpPr txBox="1"/>
          <p:nvPr/>
        </p:nvSpPr>
        <p:spPr>
          <a:xfrm>
            <a:off x="5768188" y="6224217"/>
            <a:ext cx="303926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C7059D88-3F55-4EFA-8226-593497A15AC7}"/>
              </a:ext>
            </a:extLst>
          </p:cNvPr>
          <p:cNvSpPr txBox="1"/>
          <p:nvPr/>
        </p:nvSpPr>
        <p:spPr>
          <a:xfrm>
            <a:off x="5768188" y="5952368"/>
            <a:ext cx="303926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8CBE495C-A69F-4787-BEF2-B451731E4248}"/>
              </a:ext>
            </a:extLst>
          </p:cNvPr>
          <p:cNvSpPr txBox="1"/>
          <p:nvPr/>
        </p:nvSpPr>
        <p:spPr>
          <a:xfrm>
            <a:off x="5342738" y="2424024"/>
            <a:ext cx="2787649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813DF3-DD64-45F0-8345-D1F1BF3AC5AA}"/>
              </a:ext>
            </a:extLst>
          </p:cNvPr>
          <p:cNvSpPr txBox="1"/>
          <p:nvPr/>
        </p:nvSpPr>
        <p:spPr>
          <a:xfrm>
            <a:off x="6006313" y="3630762"/>
            <a:ext cx="2813838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90F588-2426-4CE4-B87B-E054CD4363DA}"/>
              </a:ext>
            </a:extLst>
          </p:cNvPr>
          <p:cNvSpPr txBox="1"/>
          <p:nvPr/>
        </p:nvSpPr>
        <p:spPr>
          <a:xfrm>
            <a:off x="6006313" y="4858239"/>
            <a:ext cx="2813838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1022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40A892-7AA0-44EA-AD63-24FC3C8457BA}"/>
              </a:ext>
            </a:extLst>
          </p:cNvPr>
          <p:cNvSpPr txBox="1"/>
          <p:nvPr/>
        </p:nvSpPr>
        <p:spPr>
          <a:xfrm>
            <a:off x="4572000" y="1942258"/>
            <a:ext cx="4276725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279CE2-FF58-44BC-9AD5-581D4BF2D971}"/>
              </a:ext>
            </a:extLst>
          </p:cNvPr>
          <p:cNvSpPr txBox="1"/>
          <p:nvPr/>
        </p:nvSpPr>
        <p:spPr>
          <a:xfrm>
            <a:off x="4572000" y="4452847"/>
            <a:ext cx="4276725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871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793496-9A74-41E9-AD54-F86AEFE9691F}"/>
              </a:ext>
            </a:extLst>
          </p:cNvPr>
          <p:cNvSpPr txBox="1"/>
          <p:nvPr/>
        </p:nvSpPr>
        <p:spPr>
          <a:xfrm>
            <a:off x="4834739" y="2375998"/>
            <a:ext cx="39854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602469-3907-45E3-BC2D-048804F3390F}"/>
              </a:ext>
            </a:extLst>
          </p:cNvPr>
          <p:cNvSpPr txBox="1"/>
          <p:nvPr/>
        </p:nvSpPr>
        <p:spPr>
          <a:xfrm>
            <a:off x="4834739" y="2574048"/>
            <a:ext cx="3985411" cy="553998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b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</a:br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512469-3274-44B9-A79F-049159747579}"/>
              </a:ext>
            </a:extLst>
          </p:cNvPr>
          <p:cNvSpPr txBox="1"/>
          <p:nvPr/>
        </p:nvSpPr>
        <p:spPr>
          <a:xfrm>
            <a:off x="4834739" y="4052398"/>
            <a:ext cx="39854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52F4E9-B46A-409B-B28F-96C4C2C7713B}"/>
              </a:ext>
            </a:extLst>
          </p:cNvPr>
          <p:cNvSpPr txBox="1"/>
          <p:nvPr/>
        </p:nvSpPr>
        <p:spPr>
          <a:xfrm>
            <a:off x="4834739" y="4231398"/>
            <a:ext cx="3985411" cy="553998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b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</a:br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951C59-9345-4731-A128-22CEBBAF11A9}"/>
              </a:ext>
            </a:extLst>
          </p:cNvPr>
          <p:cNvSpPr txBox="1"/>
          <p:nvPr/>
        </p:nvSpPr>
        <p:spPr>
          <a:xfrm>
            <a:off x="4834739" y="5703398"/>
            <a:ext cx="3985411" cy="138499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F9F99F-1359-402A-B184-B1AC6AE7F7AC}"/>
              </a:ext>
            </a:extLst>
          </p:cNvPr>
          <p:cNvSpPr txBox="1"/>
          <p:nvPr/>
        </p:nvSpPr>
        <p:spPr>
          <a:xfrm>
            <a:off x="4834739" y="5882398"/>
            <a:ext cx="3985411" cy="553998"/>
          </a:xfrm>
          <a:prstGeom prst="rect">
            <a:avLst/>
          </a:prstGeom>
          <a:solidFill>
            <a:srgbClr val="FFFF00">
              <a:alpha val="70000"/>
            </a:srgbClr>
          </a:solidFill>
        </p:spPr>
        <p:txBody>
          <a:bodyPr wrap="square" tIns="0" bIns="0" rtlCol="0" anchor="ctr">
            <a:spAutoFit/>
          </a:bodyPr>
          <a:lstStyle/>
          <a:p>
            <a: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  <a:t>*</a:t>
            </a:r>
            <a:br>
              <a:rPr lang="en-US" altLang="ko-KR" sz="900" dirty="0">
                <a:latin typeface="Noto Sans CJK KR Medium" panose="020B0600000000000000" pitchFamily="34" charset="-127"/>
                <a:ea typeface="Noto Sans CJK KR Medium" panose="020B0600000000000000" pitchFamily="34" charset="-127"/>
              </a:rPr>
            </a:br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en-US" altLang="ko-KR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  <a:p>
            <a:endParaRPr lang="ko-KR" altLang="en-US" sz="900" dirty="0">
              <a:latin typeface="Noto Sans CJK KR Medium" panose="020B0600000000000000" pitchFamily="34" charset="-127"/>
              <a:ea typeface="Noto Sans CJK KR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0579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2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558</TotalTime>
  <Words>18</Words>
  <Application>Microsoft Office PowerPoint</Application>
  <PresentationFormat>화면 슬라이드 쇼(4:3)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7" baseType="lpstr">
      <vt:lpstr>Noto Sans CJK JP Black</vt:lpstr>
      <vt:lpstr>Noto Sans CJK JP Light</vt:lpstr>
      <vt:lpstr>Noto Sans CJK JP Regular</vt:lpstr>
      <vt:lpstr>Noto Sans CJK KR Black</vt:lpstr>
      <vt:lpstr>Noto Sans CJK KR Bold</vt:lpstr>
      <vt:lpstr>Noto Sans CJK KR Medium</vt:lpstr>
      <vt:lpstr>Noto Sans CJK KR Regular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A6418</dc:creator>
  <cp:lastModifiedBy>OWNER</cp:lastModifiedBy>
  <cp:revision>42</cp:revision>
  <dcterms:created xsi:type="dcterms:W3CDTF">2021-05-25T02:01:54Z</dcterms:created>
  <dcterms:modified xsi:type="dcterms:W3CDTF">2021-06-08T01:56:56Z</dcterms:modified>
</cp:coreProperties>
</file>