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74" r:id="rId4"/>
    <p:sldId id="275" r:id="rId5"/>
    <p:sldId id="276" r:id="rId6"/>
    <p:sldId id="258" r:id="rId7"/>
    <p:sldId id="272" r:id="rId8"/>
    <p:sldId id="277" r:id="rId9"/>
    <p:sldId id="273" r:id="rId10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851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C7091-8784-4916-A9F8-A46B7FBA13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B2BB0D0-4E64-4546-A8A2-CA3363CF2FC0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latinLnBrk="1"/>
          <a:r>
            <a:rPr lang="ko-KR" altLang="en-US" sz="1800" dirty="0" smtClean="0">
              <a:latin typeface="Impact" pitchFamily="34" charset="0"/>
              <a:ea typeface="HY헤드라인M" pitchFamily="18" charset="-127"/>
            </a:rPr>
            <a:t>추진현황</a:t>
          </a:r>
          <a:endParaRPr lang="ko-KR" altLang="en-US" sz="1800" dirty="0">
            <a:latin typeface="Impact" pitchFamily="34" charset="0"/>
            <a:ea typeface="HY헤드라인M" pitchFamily="18" charset="-127"/>
          </a:endParaRPr>
        </a:p>
      </dgm:t>
    </dgm:pt>
    <dgm:pt modelId="{85E47887-182E-4FD5-92AB-6F678B878D02}" type="par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E93F0A2D-F151-411C-93BE-EC8B08838B24}" type="sib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CD240A89-0BDA-4BC8-834D-F60DBF9ACFB8}" type="pres">
      <dgm:prSet presAssocID="{22DC7091-8784-4916-A9F8-A46B7FBA13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6B43A9-A186-46B6-99E7-118BE0EE7C27}" type="pres">
      <dgm:prSet presAssocID="{1B2BB0D0-4E64-4546-A8A2-CA3363CF2FC0}" presName="horFlow" presStyleCnt="0"/>
      <dgm:spPr/>
    </dgm:pt>
    <dgm:pt modelId="{F981F9B7-4C7C-43D3-9881-522324970754}" type="pres">
      <dgm:prSet presAssocID="{1B2BB0D0-4E64-4546-A8A2-CA3363CF2FC0}" presName="bigChev" presStyleLbl="node1" presStyleIdx="0" presStyleCnt="1" custScaleX="115217" custLinFactX="-74334" custLinFactNeighborX="-100000" custLinFactNeighborY="-3047"/>
      <dgm:spPr/>
      <dgm:t>
        <a:bodyPr/>
        <a:lstStyle/>
        <a:p>
          <a:pPr latinLnBrk="1"/>
          <a:endParaRPr lang="ko-KR" altLang="en-US"/>
        </a:p>
      </dgm:t>
    </dgm:pt>
  </dgm:ptLst>
  <dgm:cxnLst>
    <dgm:cxn modelId="{6540F445-0E1C-44BC-9F18-BEDC341B45F7}" type="presOf" srcId="{22DC7091-8784-4916-A9F8-A46B7FBA13D6}" destId="{CD240A89-0BDA-4BC8-834D-F60DBF9ACFB8}" srcOrd="0" destOrd="0" presId="urn:microsoft.com/office/officeart/2005/8/layout/lProcess3"/>
    <dgm:cxn modelId="{B3F6CAA0-5155-4AA3-BD83-3205128DCDDA}" srcId="{22DC7091-8784-4916-A9F8-A46B7FBA13D6}" destId="{1B2BB0D0-4E64-4546-A8A2-CA3363CF2FC0}" srcOrd="0" destOrd="0" parTransId="{85E47887-182E-4FD5-92AB-6F678B878D02}" sibTransId="{E93F0A2D-F151-411C-93BE-EC8B08838B24}"/>
    <dgm:cxn modelId="{FC53A582-A319-4671-BC0F-D2B1F92E6CDE}" type="presOf" srcId="{1B2BB0D0-4E64-4546-A8A2-CA3363CF2FC0}" destId="{F981F9B7-4C7C-43D3-9881-522324970754}" srcOrd="0" destOrd="0" presId="urn:microsoft.com/office/officeart/2005/8/layout/lProcess3"/>
    <dgm:cxn modelId="{A82FA889-3A0A-4749-9CCF-65D88D898DD4}" type="presParOf" srcId="{CD240A89-0BDA-4BC8-834D-F60DBF9ACFB8}" destId="{AE6B43A9-A186-46B6-99E7-118BE0EE7C27}" srcOrd="0" destOrd="0" presId="urn:microsoft.com/office/officeart/2005/8/layout/lProcess3"/>
    <dgm:cxn modelId="{2BF6F53E-9F43-489D-B04D-0D4B7E0F4219}" type="presParOf" srcId="{AE6B43A9-A186-46B6-99E7-118BE0EE7C27}" destId="{F981F9B7-4C7C-43D3-9881-522324970754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C7091-8784-4916-A9F8-A46B7FBA13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B2BB0D0-4E64-4546-A8A2-CA3363CF2FC0}">
      <dgm:prSet custT="1"/>
      <dgm:spPr>
        <a:solidFill>
          <a:schemeClr val="bg1">
            <a:lumMod val="5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latinLnBrk="1"/>
          <a:r>
            <a:rPr lang="ko-KR" altLang="en-US" sz="2400" dirty="0" smtClean="0">
              <a:latin typeface="한컴 윤고딕 250" panose="02020603020101020101" pitchFamily="18" charset="-127"/>
              <a:ea typeface="한컴 윤고딕 250" panose="02020603020101020101" pitchFamily="18" charset="-127"/>
            </a:rPr>
            <a:t>특징</a:t>
          </a:r>
          <a:endParaRPr lang="ko-KR" sz="2400" dirty="0">
            <a:latin typeface="한컴 윤고딕 250" panose="02020603020101020101" pitchFamily="18" charset="-127"/>
            <a:ea typeface="한컴 윤고딕 250" panose="02020603020101020101" pitchFamily="18" charset="-127"/>
          </a:endParaRPr>
        </a:p>
      </dgm:t>
    </dgm:pt>
    <dgm:pt modelId="{85E47887-182E-4FD5-92AB-6F678B878D02}" type="par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E93F0A2D-F151-411C-93BE-EC8B08838B24}" type="sib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CD240A89-0BDA-4BC8-834D-F60DBF9ACFB8}" type="pres">
      <dgm:prSet presAssocID="{22DC7091-8784-4916-A9F8-A46B7FBA13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6B43A9-A186-46B6-99E7-118BE0EE7C27}" type="pres">
      <dgm:prSet presAssocID="{1B2BB0D0-4E64-4546-A8A2-CA3363CF2FC0}" presName="horFlow" presStyleCnt="0"/>
      <dgm:spPr/>
    </dgm:pt>
    <dgm:pt modelId="{F981F9B7-4C7C-43D3-9881-522324970754}" type="pres">
      <dgm:prSet presAssocID="{1B2BB0D0-4E64-4546-A8A2-CA3363CF2FC0}" presName="bigChev" presStyleLbl="node1" presStyleIdx="0" presStyleCnt="1" custAng="0" custLinFactNeighborX="9028" custLinFactNeighborY="-1678"/>
      <dgm:spPr/>
      <dgm:t>
        <a:bodyPr/>
        <a:lstStyle/>
        <a:p>
          <a:pPr latinLnBrk="1"/>
          <a:endParaRPr lang="ko-KR" altLang="en-US"/>
        </a:p>
      </dgm:t>
    </dgm:pt>
  </dgm:ptLst>
  <dgm:cxnLst>
    <dgm:cxn modelId="{27A4FC20-A483-4F21-BBEC-57E5EFE84033}" type="presOf" srcId="{1B2BB0D0-4E64-4546-A8A2-CA3363CF2FC0}" destId="{F981F9B7-4C7C-43D3-9881-522324970754}" srcOrd="0" destOrd="0" presId="urn:microsoft.com/office/officeart/2005/8/layout/lProcess3"/>
    <dgm:cxn modelId="{B3F6CAA0-5155-4AA3-BD83-3205128DCDDA}" srcId="{22DC7091-8784-4916-A9F8-A46B7FBA13D6}" destId="{1B2BB0D0-4E64-4546-A8A2-CA3363CF2FC0}" srcOrd="0" destOrd="0" parTransId="{85E47887-182E-4FD5-92AB-6F678B878D02}" sibTransId="{E93F0A2D-F151-411C-93BE-EC8B08838B24}"/>
    <dgm:cxn modelId="{E7C92572-C013-4FCE-86AE-4879A271E651}" type="presOf" srcId="{22DC7091-8784-4916-A9F8-A46B7FBA13D6}" destId="{CD240A89-0BDA-4BC8-834D-F60DBF9ACFB8}" srcOrd="0" destOrd="0" presId="urn:microsoft.com/office/officeart/2005/8/layout/lProcess3"/>
    <dgm:cxn modelId="{DDFDAB69-C68F-4DE4-BBD7-77541B85A03D}" type="presParOf" srcId="{CD240A89-0BDA-4BC8-834D-F60DBF9ACFB8}" destId="{AE6B43A9-A186-46B6-99E7-118BE0EE7C27}" srcOrd="0" destOrd="0" presId="urn:microsoft.com/office/officeart/2005/8/layout/lProcess3"/>
    <dgm:cxn modelId="{32204731-DB06-4785-82C1-1933A2E52DFE}" type="presParOf" srcId="{AE6B43A9-A186-46B6-99E7-118BE0EE7C27}" destId="{F981F9B7-4C7C-43D3-9881-5223249707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C7091-8784-4916-A9F8-A46B7FBA13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B2BB0D0-4E64-4546-A8A2-CA3363CF2FC0}">
      <dgm:prSet custT="1"/>
      <dgm:spPr>
        <a:solidFill>
          <a:schemeClr val="bg1">
            <a:lumMod val="5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latinLnBrk="1"/>
          <a:r>
            <a:rPr lang="ko-KR" altLang="en-US" sz="1800" dirty="0" smtClean="0">
              <a:latin typeface="Impact" pitchFamily="34" charset="0"/>
              <a:ea typeface="HY헤드라인M" pitchFamily="18" charset="-127"/>
            </a:rPr>
            <a:t>추진현황</a:t>
          </a:r>
          <a:endParaRPr lang="ko-KR" altLang="en-US" sz="1800" dirty="0">
            <a:latin typeface="Impact" pitchFamily="34" charset="0"/>
            <a:ea typeface="HY헤드라인M" pitchFamily="18" charset="-127"/>
          </a:endParaRPr>
        </a:p>
      </dgm:t>
    </dgm:pt>
    <dgm:pt modelId="{85E47887-182E-4FD5-92AB-6F678B878D02}" type="par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E93F0A2D-F151-411C-93BE-EC8B08838B24}" type="sib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CD240A89-0BDA-4BC8-834D-F60DBF9ACFB8}" type="pres">
      <dgm:prSet presAssocID="{22DC7091-8784-4916-A9F8-A46B7FBA13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6B43A9-A186-46B6-99E7-118BE0EE7C27}" type="pres">
      <dgm:prSet presAssocID="{1B2BB0D0-4E64-4546-A8A2-CA3363CF2FC0}" presName="horFlow" presStyleCnt="0"/>
      <dgm:spPr/>
    </dgm:pt>
    <dgm:pt modelId="{F981F9B7-4C7C-43D3-9881-522324970754}" type="pres">
      <dgm:prSet presAssocID="{1B2BB0D0-4E64-4546-A8A2-CA3363CF2FC0}" presName="bigChev" presStyleLbl="node1" presStyleIdx="0" presStyleCnt="1" custScaleX="115645" custLinFactX="-68800" custLinFactNeighborX="-100000" custLinFactNeighborY="8106"/>
      <dgm:spPr/>
      <dgm:t>
        <a:bodyPr/>
        <a:lstStyle/>
        <a:p>
          <a:pPr latinLnBrk="1"/>
          <a:endParaRPr lang="ko-KR" altLang="en-US"/>
        </a:p>
      </dgm:t>
    </dgm:pt>
  </dgm:ptLst>
  <dgm:cxnLst>
    <dgm:cxn modelId="{B3F6CAA0-5155-4AA3-BD83-3205128DCDDA}" srcId="{22DC7091-8784-4916-A9F8-A46B7FBA13D6}" destId="{1B2BB0D0-4E64-4546-A8A2-CA3363CF2FC0}" srcOrd="0" destOrd="0" parTransId="{85E47887-182E-4FD5-92AB-6F678B878D02}" sibTransId="{E93F0A2D-F151-411C-93BE-EC8B08838B24}"/>
    <dgm:cxn modelId="{2914B0E7-AD7D-4648-8ED4-6C0B8286A849}" type="presOf" srcId="{1B2BB0D0-4E64-4546-A8A2-CA3363CF2FC0}" destId="{F981F9B7-4C7C-43D3-9881-522324970754}" srcOrd="0" destOrd="0" presId="urn:microsoft.com/office/officeart/2005/8/layout/lProcess3"/>
    <dgm:cxn modelId="{B29ED5D4-EEBE-4FC8-A9AD-B8879F6462A0}" type="presOf" srcId="{22DC7091-8784-4916-A9F8-A46B7FBA13D6}" destId="{CD240A89-0BDA-4BC8-834D-F60DBF9ACFB8}" srcOrd="0" destOrd="0" presId="urn:microsoft.com/office/officeart/2005/8/layout/lProcess3"/>
    <dgm:cxn modelId="{05AB0D2E-F389-4E25-84C5-FE2B918A6611}" type="presParOf" srcId="{CD240A89-0BDA-4BC8-834D-F60DBF9ACFB8}" destId="{AE6B43A9-A186-46B6-99E7-118BE0EE7C27}" srcOrd="0" destOrd="0" presId="urn:microsoft.com/office/officeart/2005/8/layout/lProcess3"/>
    <dgm:cxn modelId="{C1CB65AF-F710-4232-B400-D599AEA00710}" type="presParOf" srcId="{AE6B43A9-A186-46B6-99E7-118BE0EE7C27}" destId="{F981F9B7-4C7C-43D3-9881-52232497075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C7091-8784-4916-A9F8-A46B7FBA13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B2BB0D0-4E64-4546-A8A2-CA3363CF2FC0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latinLnBrk="1"/>
          <a:r>
            <a:rPr lang="ko-KR" altLang="en-US" sz="2000" dirty="0" smtClean="0">
              <a:latin typeface="한컴 윤고딕 250" panose="02020603020101020101" pitchFamily="18" charset="-127"/>
              <a:ea typeface="한컴 윤고딕 250" panose="02020603020101020101" pitchFamily="18" charset="-127"/>
            </a:rPr>
            <a:t>특징</a:t>
          </a:r>
          <a:endParaRPr lang="ko-KR" sz="2000" dirty="0">
            <a:latin typeface="한컴 윤고딕 250" panose="02020603020101020101" pitchFamily="18" charset="-127"/>
            <a:ea typeface="한컴 윤고딕 250" panose="02020603020101020101" pitchFamily="18" charset="-127"/>
          </a:endParaRPr>
        </a:p>
      </dgm:t>
    </dgm:pt>
    <dgm:pt modelId="{85E47887-182E-4FD5-92AB-6F678B878D02}" type="par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E93F0A2D-F151-411C-93BE-EC8B08838B24}" type="sibTrans" cxnId="{B3F6CAA0-5155-4AA3-BD83-3205128DCDDA}">
      <dgm:prSet/>
      <dgm:spPr/>
      <dgm:t>
        <a:bodyPr/>
        <a:lstStyle/>
        <a:p>
          <a:pPr latinLnBrk="1"/>
          <a:endParaRPr lang="ko-KR" altLang="en-US"/>
        </a:p>
      </dgm:t>
    </dgm:pt>
    <dgm:pt modelId="{CD240A89-0BDA-4BC8-834D-F60DBF9ACFB8}" type="pres">
      <dgm:prSet presAssocID="{22DC7091-8784-4916-A9F8-A46B7FBA13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6B43A9-A186-46B6-99E7-118BE0EE7C27}" type="pres">
      <dgm:prSet presAssocID="{1B2BB0D0-4E64-4546-A8A2-CA3363CF2FC0}" presName="horFlow" presStyleCnt="0"/>
      <dgm:spPr/>
    </dgm:pt>
    <dgm:pt modelId="{F981F9B7-4C7C-43D3-9881-522324970754}" type="pres">
      <dgm:prSet presAssocID="{1B2BB0D0-4E64-4546-A8A2-CA3363CF2FC0}" presName="bigChev" presStyleLbl="node1" presStyleIdx="0" presStyleCnt="1" custAng="0" custLinFactNeighborX="4096" custLinFactNeighborY="12777"/>
      <dgm:spPr/>
      <dgm:t>
        <a:bodyPr/>
        <a:lstStyle/>
        <a:p>
          <a:pPr latinLnBrk="1"/>
          <a:endParaRPr lang="ko-KR" altLang="en-US"/>
        </a:p>
      </dgm:t>
    </dgm:pt>
  </dgm:ptLst>
  <dgm:cxnLst>
    <dgm:cxn modelId="{B0A6F3C1-E6C7-4FEA-A179-9CE8F8DA64FB}" type="presOf" srcId="{22DC7091-8784-4916-A9F8-A46B7FBA13D6}" destId="{CD240A89-0BDA-4BC8-834D-F60DBF9ACFB8}" srcOrd="0" destOrd="0" presId="urn:microsoft.com/office/officeart/2005/8/layout/lProcess3"/>
    <dgm:cxn modelId="{B3F6CAA0-5155-4AA3-BD83-3205128DCDDA}" srcId="{22DC7091-8784-4916-A9F8-A46B7FBA13D6}" destId="{1B2BB0D0-4E64-4546-A8A2-CA3363CF2FC0}" srcOrd="0" destOrd="0" parTransId="{85E47887-182E-4FD5-92AB-6F678B878D02}" sibTransId="{E93F0A2D-F151-411C-93BE-EC8B08838B24}"/>
    <dgm:cxn modelId="{144E5F63-62BC-4A3B-96E4-BB10E467EEDB}" type="presOf" srcId="{1B2BB0D0-4E64-4546-A8A2-CA3363CF2FC0}" destId="{F981F9B7-4C7C-43D3-9881-522324970754}" srcOrd="0" destOrd="0" presId="urn:microsoft.com/office/officeart/2005/8/layout/lProcess3"/>
    <dgm:cxn modelId="{4F5B1392-E6AC-4AFD-A63B-7E261FADCAFB}" type="presParOf" srcId="{CD240A89-0BDA-4BC8-834D-F60DBF9ACFB8}" destId="{AE6B43A9-A186-46B6-99E7-118BE0EE7C27}" srcOrd="0" destOrd="0" presId="urn:microsoft.com/office/officeart/2005/8/layout/lProcess3"/>
    <dgm:cxn modelId="{0ECA0FBD-B8AB-43CA-B9D1-7721BECA3834}" type="presParOf" srcId="{AE6B43A9-A186-46B6-99E7-118BE0EE7C27}" destId="{F981F9B7-4C7C-43D3-9881-522324970754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DC7091-8784-4916-A9F8-A46B7FBA13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D240A89-0BDA-4BC8-834D-F60DBF9ACFB8}" type="pres">
      <dgm:prSet presAssocID="{22DC7091-8784-4916-A9F8-A46B7FBA13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5803DEB-5A7E-4666-949B-8A50F47388AC}" type="presOf" srcId="{22DC7091-8784-4916-A9F8-A46B7FBA13D6}" destId="{CD240A89-0BDA-4BC8-834D-F60DBF9ACFB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F9B7-4C7C-43D3-9881-522324970754}">
      <dsp:nvSpPr>
        <dsp:cNvPr id="0" name=""/>
        <dsp:cNvSpPr/>
      </dsp:nvSpPr>
      <dsp:spPr>
        <a:xfrm>
          <a:off x="0" y="0"/>
          <a:ext cx="1657634" cy="575482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Impact" pitchFamily="34" charset="0"/>
              <a:ea typeface="HY헤드라인M" pitchFamily="18" charset="-127"/>
            </a:rPr>
            <a:t>추진현황</a:t>
          </a:r>
          <a:endParaRPr lang="ko-KR" altLang="en-US" sz="1800" kern="1200" dirty="0">
            <a:latin typeface="Impact" pitchFamily="34" charset="0"/>
            <a:ea typeface="HY헤드라인M" pitchFamily="18" charset="-127"/>
          </a:endParaRPr>
        </a:p>
      </dsp:txBody>
      <dsp:txXfrm>
        <a:off x="287741" y="0"/>
        <a:ext cx="1082152" cy="575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F9B7-4C7C-43D3-9881-522324970754}">
      <dsp:nvSpPr>
        <dsp:cNvPr id="0" name=""/>
        <dsp:cNvSpPr/>
      </dsp:nvSpPr>
      <dsp:spPr>
        <a:xfrm>
          <a:off x="360044" y="0"/>
          <a:ext cx="1405984" cy="562393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한컴 윤고딕 250" panose="02020603020101020101" pitchFamily="18" charset="-127"/>
              <a:ea typeface="한컴 윤고딕 250" panose="02020603020101020101" pitchFamily="18" charset="-127"/>
            </a:rPr>
            <a:t>특징</a:t>
          </a:r>
          <a:endParaRPr lang="ko-KR" sz="2400" kern="1200" dirty="0">
            <a:latin typeface="한컴 윤고딕 250" panose="02020603020101020101" pitchFamily="18" charset="-127"/>
            <a:ea typeface="한컴 윤고딕 250" panose="02020603020101020101" pitchFamily="18" charset="-127"/>
          </a:endParaRPr>
        </a:p>
      </dsp:txBody>
      <dsp:txXfrm>
        <a:off x="641241" y="0"/>
        <a:ext cx="843591" cy="562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F9B7-4C7C-43D3-9881-522324970754}">
      <dsp:nvSpPr>
        <dsp:cNvPr id="0" name=""/>
        <dsp:cNvSpPr/>
      </dsp:nvSpPr>
      <dsp:spPr>
        <a:xfrm>
          <a:off x="39086" y="580"/>
          <a:ext cx="1663791" cy="575482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Impact" pitchFamily="34" charset="0"/>
              <a:ea typeface="HY헤드라인M" pitchFamily="18" charset="-127"/>
            </a:rPr>
            <a:t>추진현황</a:t>
          </a:r>
          <a:endParaRPr lang="ko-KR" altLang="en-US" sz="1800" kern="1200" dirty="0">
            <a:latin typeface="Impact" pitchFamily="34" charset="0"/>
            <a:ea typeface="HY헤드라인M" pitchFamily="18" charset="-127"/>
          </a:endParaRPr>
        </a:p>
      </dsp:txBody>
      <dsp:txXfrm>
        <a:off x="326827" y="580"/>
        <a:ext cx="1088309" cy="575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F9B7-4C7C-43D3-9881-522324970754}">
      <dsp:nvSpPr>
        <dsp:cNvPr id="0" name=""/>
        <dsp:cNvSpPr/>
      </dsp:nvSpPr>
      <dsp:spPr>
        <a:xfrm>
          <a:off x="144022" y="198"/>
          <a:ext cx="1406971" cy="56278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한컴 윤고딕 250" panose="02020603020101020101" pitchFamily="18" charset="-127"/>
              <a:ea typeface="한컴 윤고딕 250" panose="02020603020101020101" pitchFamily="18" charset="-127"/>
            </a:rPr>
            <a:t>특징</a:t>
          </a:r>
          <a:endParaRPr lang="ko-KR" sz="2000" kern="1200" dirty="0">
            <a:latin typeface="한컴 윤고딕 250" panose="02020603020101020101" pitchFamily="18" charset="-127"/>
            <a:ea typeface="한컴 윤고딕 250" panose="02020603020101020101" pitchFamily="18" charset="-127"/>
          </a:endParaRPr>
        </a:p>
      </dsp:txBody>
      <dsp:txXfrm>
        <a:off x="425416" y="198"/>
        <a:ext cx="844183" cy="562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4331-B161-40A8-87A0-9719B33A8E38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F9C5-3325-4A7B-86DD-CC2DAD485A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09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0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0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0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1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1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1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1_shape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1" spc="-15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2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2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12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6" name="layout12_shape3"/>
          <p:cNvSpPr>
            <a:spLocks noGrp="1"/>
          </p:cNvSpPr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0" spc="-8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3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13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3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ayout13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7" name="layout13_shape4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2400" b="0" spc="-100" baseline="0"/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4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2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ayout2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3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4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4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4_shape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1" spc="-15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5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ayout5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5" name="layout5_shape3"/>
          <p:cNvSpPr>
            <a:spLocks noGrp="1"/>
          </p:cNvSpPr>
          <p:nvPr>
            <p:ph type="title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4200" b="0" spc="-80" baseline="0"/>
            </a:lvl1pPr>
          </a:lstStyle>
          <a:p>
            <a:r>
              <a:rPr lang="ko-KR" altLang="en-US"/>
              <a:t>제목을</a:t>
            </a:r>
            <a:r>
              <a:rPr lang="en-US" altLang="ko-KR"/>
              <a:t/>
            </a:r>
            <a:br>
              <a:rPr lang="en-US" altLang="ko-KR"/>
            </a:b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6_shape1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6_shape2"/>
          <p:cNvCxnSpPr/>
          <p:nvPr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6_shape3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2400" b="0" spc="-100" baseline="0"/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r" defTabSz="914400" latinLnBrk="1"/>
            <a:fld id="{4BEDD84E-25D4-4983-8AA1-2863C96F08D9}" type="slidenum">
              <a:rPr lang="ko-KR" sz="900" kern="1200">
                <a:solidFill>
                  <a:schemeClr val="bg1"/>
                </a:solidFill>
                <a:latin typeface="나눔고딕"/>
                <a:ea typeface="나눔고딕"/>
                <a:cs typeface="+mn-cs"/>
              </a:rPr>
              <a:t>‹#›</a:t>
            </a:fld>
            <a:endParaRPr sz="900" kern="1200">
              <a:solidFill>
                <a:schemeClr val="bg1"/>
              </a:solidFill>
              <a:latin typeface="나눔고딕"/>
              <a:ea typeface="나눔고딕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8_shape1"/>
          <p:cNvCxnSpPr/>
          <p:nvPr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8_shape2"/>
          <p:cNvCxnSpPr/>
          <p:nvPr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/>
          <p:cNvPicPr>
            <a:picLocks noChangeAspect="1"/>
          </p:cNvPicPr>
          <p:nvPr/>
        </p:nvPicPr>
        <p:blipFill>
          <a:blip r:embed="rId2" cstate="print">
            <a:lum bright="-37000" contrast="-73000"/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4" name="layout9_shape1"/>
          <p:cNvCxnSpPr/>
          <p:nvPr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ayout9_shape2"/>
          <p:cNvSpPr/>
          <p:nvPr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BEDD84E-25D4-4983-8AA1-2863C96F08D9}" type="slidenum">
              <a:rPr lang="ko-KR" sz="900">
                <a:solidFill>
                  <a:schemeClr val="bg1"/>
                </a:solidFill>
                <a:latin typeface="나눔고딕"/>
                <a:ea typeface="나눔고딕"/>
              </a:rPr>
              <a:t>‹#›</a:t>
            </a:fld>
            <a:endParaRPr sz="9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bg1"/>
                </a:solidFill>
              </a:rPr>
              <a:t>5/19/2015</a:t>
            </a:fld>
            <a:endParaRPr sz="1200">
              <a:solidFill>
                <a:schemeClr val="bg1"/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bg1"/>
                </a:solidFill>
              </a:rPr>
              <a:t>‹#›</a:t>
            </a:fld>
            <a:endParaRPr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kisti.re.kr/downfile/volume/kin/GHMHD9/2011/v35n6/GHMHD9_2011_v35n6_539.pdf" TargetMode="External"/><Relationship Id="rId2" Type="http://schemas.openxmlformats.org/officeDocument/2006/relationships/hyperlink" Target="http://dtong.tistory.com/1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/>
          <p:nvPr/>
        </p:nvSpPr>
        <p:spPr>
          <a:xfrm>
            <a:off x="6228184" y="4869160"/>
            <a:ext cx="24032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latinLnBrk="1"/>
            <a:r>
              <a:rPr lang="ko-KR" altLang="en-US" sz="24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atin typeface="한컴 윤고딕 250" pitchFamily="18" charset="-127"/>
                <a:ea typeface="한컴 윤고딕 250" pitchFamily="18" charset="-127"/>
              </a:rPr>
              <a:t>도시지역계획학과</a:t>
            </a:r>
            <a:endParaRPr lang="en-US" altLang="ko-KR" sz="24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atin typeface="한컴 윤고딕 250" pitchFamily="18" charset="-127"/>
              <a:ea typeface="한컴 윤고딕 250" pitchFamily="18" charset="-127"/>
            </a:endParaRPr>
          </a:p>
          <a:p>
            <a:pPr marL="0" algn="l" defTabSz="914400" latinLnBrk="1"/>
            <a:endParaRPr lang="en-US" sz="2400" b="1" kern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atin typeface="한컴 윤고딕 250" pitchFamily="18" charset="-127"/>
              <a:ea typeface="한컴 윤고딕 250" pitchFamily="18" charset="-127"/>
            </a:endParaRPr>
          </a:p>
          <a:p>
            <a:pPr marL="0" algn="l" defTabSz="914400" latinLnBrk="1"/>
            <a:r>
              <a:rPr lang="ko-KR" altLang="en-US" sz="24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atin typeface="한컴 윤고딕 250" pitchFamily="18" charset="-127"/>
                <a:ea typeface="한컴 윤고딕 250" pitchFamily="18" charset="-127"/>
              </a:rPr>
              <a:t>박  재  현</a:t>
            </a:r>
            <a:endParaRPr sz="2400" b="1" kern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atin typeface="한컴 윤고딕 250" pitchFamily="18" charset="-127"/>
              <a:ea typeface="한컴 윤고딕 250" pitchFamily="18" charset="-127"/>
            </a:endParaRPr>
          </a:p>
        </p:txBody>
      </p:sp>
      <p:cxnSp>
        <p:nvCxnSpPr>
          <p:cNvPr id="5" name="slide1_shape3"/>
          <p:cNvCxnSpPr/>
          <p:nvPr/>
        </p:nvCxnSpPr>
        <p:spPr>
          <a:xfrm flipH="1">
            <a:off x="531682" y="2572725"/>
            <a:ext cx="6009506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1_shape5"/>
          <p:cNvSpPr/>
          <p:nvPr/>
        </p:nvSpPr>
        <p:spPr>
          <a:xfrm>
            <a:off x="323528" y="844533"/>
            <a:ext cx="8229600" cy="172819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spcBef>
                <a:spcPct val="0"/>
              </a:spcBef>
              <a:buNone/>
            </a:pPr>
            <a:endParaRPr sz="4200" b="1" kern="1200" spc="-15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871" y="141624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         </a:t>
            </a:r>
            <a:r>
              <a:rPr lang="ko-KR" altLang="en-US" sz="3600" dirty="0" smtClean="0">
                <a:solidFill>
                  <a:schemeClr val="bg1">
                    <a:lumMod val="9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함부르크 </a:t>
            </a:r>
            <a:r>
              <a:rPr lang="ko-KR" altLang="en-US" sz="3600" dirty="0" err="1" smtClean="0">
                <a:solidFill>
                  <a:schemeClr val="bg1">
                    <a:lumMod val="9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하펜시티</a:t>
            </a:r>
            <a:endParaRPr lang="en-US" altLang="ko-KR" sz="3600" dirty="0">
              <a:solidFill>
                <a:schemeClr val="bg1">
                  <a:lumMod val="9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cxnSp>
        <p:nvCxnSpPr>
          <p:cNvPr id="15" name="slide1_shape3"/>
          <p:cNvCxnSpPr/>
          <p:nvPr/>
        </p:nvCxnSpPr>
        <p:spPr>
          <a:xfrm flipH="1">
            <a:off x="531682" y="908720"/>
            <a:ext cx="6009506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95101" y="4221088"/>
            <a:ext cx="8229600" cy="864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수변</a:t>
            </a:r>
            <a:r>
              <a:rPr lang="ko-KR" altLang="en-US" sz="1800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공간 개발을  통한 도시재생</a:t>
            </a:r>
            <a:r>
              <a:rPr lang="en-US" altLang="ko-KR" sz="1800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/>
            </a:r>
            <a:br>
              <a:rPr lang="en-US" altLang="ko-KR" sz="1800" dirty="0" smtClean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endParaRPr lang="ko-KR" altLang="en-US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0733"/>
            <a:ext cx="8178909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43711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건물과 </a:t>
            </a: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수변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공간이 자연스럽게 연결되는 구조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상징적 건물을 통해 침체된 도시이미지 향상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수변에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광장을 조성</a:t>
            </a:r>
            <a:r>
              <a:rPr lang="en-US" altLang="ko-KR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바다를 볼 수 있는 </a:t>
            </a: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오픈스페이스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확보</a:t>
            </a:r>
            <a:endParaRPr lang="ko-KR" altLang="en-US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1_shape5"/>
          <p:cNvSpPr/>
          <p:nvPr/>
        </p:nvSpPr>
        <p:spPr>
          <a:xfrm>
            <a:off x="323528" y="844533"/>
            <a:ext cx="8229600" cy="172819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spcBef>
                <a:spcPct val="0"/>
              </a:spcBef>
              <a:buNone/>
            </a:pPr>
            <a:endParaRPr sz="4200" b="1" kern="1200" spc="-15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226"/>
            <a:ext cx="8970858" cy="54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658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3224" cy="57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825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1_shape5"/>
          <p:cNvSpPr/>
          <p:nvPr/>
        </p:nvSpPr>
        <p:spPr>
          <a:xfrm>
            <a:off x="323528" y="844533"/>
            <a:ext cx="8229600" cy="172819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spcBef>
                <a:spcPct val="0"/>
              </a:spcBef>
              <a:buNone/>
            </a:pPr>
            <a:endParaRPr sz="4200" b="1" kern="1200" spc="-150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770"/>
            <a:ext cx="8712968" cy="57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2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3_shape3"/>
          <p:cNvSpPr/>
          <p:nvPr/>
        </p:nvSpPr>
        <p:spPr>
          <a:xfrm>
            <a:off x="2087724" y="908720"/>
            <a:ext cx="5439972" cy="207424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latinLnBrk="1">
              <a:spcBef>
                <a:spcPct val="0"/>
              </a:spcBef>
              <a:buNone/>
            </a:pPr>
            <a:endParaRPr sz="4200" kern="1200" spc="-8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3983141538"/>
              </p:ext>
            </p:extLst>
          </p:nvPr>
        </p:nvGraphicFramePr>
        <p:xfrm>
          <a:off x="467544" y="374820"/>
          <a:ext cx="6599038" cy="57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다이어그램 12"/>
          <p:cNvGraphicFramePr/>
          <p:nvPr>
            <p:extLst>
              <p:ext uri="{D42A27DB-BD31-4B8C-83A1-F6EECF244321}">
                <p14:modId xmlns:p14="http://schemas.microsoft.com/office/powerpoint/2010/main" val="2516280876"/>
              </p:ext>
            </p:extLst>
          </p:nvPr>
        </p:nvGraphicFramePr>
        <p:xfrm>
          <a:off x="1907704" y="374882"/>
          <a:ext cx="1872208" cy="56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1988840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하펜시티는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2001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년 항만 재개발에 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착수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2025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년 완공을 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목표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마스터플랜 구상은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2000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월 시작돼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2001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년 착공했으며 개발 순서는 서쪽과 중앙에서 동쪽으로 단계적으로 진행되고 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있다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현재 서쪽 </a:t>
            </a:r>
            <a:r>
              <a:rPr lang="ko-KR" altLang="en-US" dirty="0" err="1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일부지역이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완공됐으며 입주가 진행 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중이다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예상사업비는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63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억 유로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약 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조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2000</a:t>
            </a:r>
            <a:r>
              <a:rPr lang="ko-KR" altLang="en-US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억 원</a:t>
            </a:r>
            <a:r>
              <a:rPr lang="en-US" altLang="ko-KR" dirty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2393587867"/>
              </p:ext>
            </p:extLst>
          </p:nvPr>
        </p:nvGraphicFramePr>
        <p:xfrm>
          <a:off x="356446" y="357728"/>
          <a:ext cx="6599038" cy="57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847281348"/>
              </p:ext>
            </p:extLst>
          </p:nvPr>
        </p:nvGraphicFramePr>
        <p:xfrm>
          <a:off x="2123728" y="332656"/>
          <a:ext cx="1579757" cy="56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273227212"/>
              </p:ext>
            </p:extLst>
          </p:nvPr>
        </p:nvGraphicFramePr>
        <p:xfrm>
          <a:off x="3779912" y="332656"/>
          <a:ext cx="1436144" cy="60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2276872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수상택시를 이용할 수 있는 물의도시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수변공간이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단순한 관광시설이 아닌 사회 경제 문화적 만남과 소통의 장소로 </a:t>
            </a: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만듬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역사성 있는 건물을 </a:t>
            </a: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리모델링하여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도시에 정체성이 강화</a:t>
            </a: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하펜시티만의</a:t>
            </a:r>
            <a:r>
              <a:rPr lang="ko-KR" altLang="en-US" dirty="0" smtClean="0">
                <a:solidFill>
                  <a:schemeClr val="bg1"/>
                </a:solidFill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자연환경과 도시 특성을 가미한 복합도시</a:t>
            </a:r>
            <a:endParaRPr lang="en-US" altLang="ko-KR" dirty="0">
              <a:solidFill>
                <a:schemeClr val="bg1"/>
              </a:solidFill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845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47667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참고 문헌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u="sng" dirty="0">
                <a:hlinkClick r:id="rId2"/>
              </a:rPr>
              <a:t>http://dtong.tistory.com/14</a:t>
            </a:r>
            <a:endParaRPr lang="en-US" altLang="ko-KR" dirty="0"/>
          </a:p>
          <a:p>
            <a:pPr fontAlgn="base"/>
            <a:r>
              <a:rPr lang="en-US" altLang="ko-KR" u="sng" dirty="0">
                <a:hlinkClick r:id="rId3"/>
              </a:rPr>
              <a:t>http://ocean.kisti.re.kr/downfile/volume/kin/GHMHD9/2011/v35n6/GHMHD9_2011_v35n6_539.pdf</a:t>
            </a:r>
            <a:endParaRPr lang="en-US" altLang="ko-KR" dirty="0"/>
          </a:p>
          <a:p>
            <a:pPr fontAlgn="base"/>
            <a:r>
              <a:rPr lang="en-US" altLang="ko-KR" dirty="0"/>
              <a:t>www.region.go.kr/pds/pds_file.php?id=4185&amp;nid=1364301663</a:t>
            </a:r>
          </a:p>
          <a:p>
            <a:pPr fontAlgn="base"/>
            <a:r>
              <a:rPr lang="en-US" altLang="ko-KR" dirty="0"/>
              <a:t>ko.wikipedia.org/wiki/</a:t>
            </a:r>
            <a:r>
              <a:rPr lang="ko-KR" altLang="en-US" dirty="0" err="1"/>
              <a:t>하펜시티</a:t>
            </a:r>
            <a:endParaRPr lang="ko-KR" altLang="en-US" dirty="0"/>
          </a:p>
          <a:p>
            <a:pPr fontAlgn="base"/>
            <a:r>
              <a:rPr lang="en-US" altLang="ko-KR" dirty="0"/>
              <a:t>www.eknews.net/</a:t>
            </a:r>
            <a:r>
              <a:rPr lang="en-US" altLang="ko-KR" dirty="0" err="1"/>
              <a:t>xe</a:t>
            </a:r>
            <a:r>
              <a:rPr lang="en-US" altLang="ko-KR" dirty="0"/>
              <a:t>/?mid=column_extra26&amp;document_srl...</a:t>
            </a:r>
          </a:p>
          <a:p>
            <a:pPr fontAlgn="base"/>
            <a:r>
              <a:rPr lang="en-US" altLang="ko-KR" dirty="0"/>
              <a:t>bdi.re.kr/program/data/periodical/450_050811.pdf</a:t>
            </a:r>
          </a:p>
          <a:p>
            <a:pPr fontAlgn="base"/>
            <a:r>
              <a:rPr lang="en-US" altLang="ko-KR" dirty="0"/>
              <a:t>news.khan.co.kr/</a:t>
            </a:r>
            <a:r>
              <a:rPr lang="en-US" altLang="ko-KR" dirty="0" err="1"/>
              <a:t>kh_news</a:t>
            </a:r>
            <a:r>
              <a:rPr lang="en-US" altLang="ko-KR" dirty="0"/>
              <a:t>/</a:t>
            </a:r>
            <a:r>
              <a:rPr lang="en-US" altLang="ko-KR" dirty="0" err="1"/>
              <a:t>khan_art_view.html?artid</a:t>
            </a:r>
            <a:r>
              <a:rPr lang="en-US" altLang="ko-KR" dirty="0"/>
              <a:t>...</a:t>
            </a:r>
          </a:p>
          <a:p>
            <a:pPr fontAlgn="base"/>
            <a:r>
              <a:rPr lang="en-US" altLang="ko-KR" dirty="0"/>
              <a:t>www.auric.or.kr/User/</a:t>
            </a:r>
            <a:r>
              <a:rPr lang="en-US" altLang="ko-KR" dirty="0" err="1"/>
              <a:t>Rdoc</a:t>
            </a:r>
            <a:r>
              <a:rPr lang="en-US" altLang="ko-KR" dirty="0"/>
              <a:t>/</a:t>
            </a:r>
            <a:r>
              <a:rPr lang="en-US" altLang="ko-KR" dirty="0" err="1"/>
              <a:t>DocCmag.aspx?returnVal</a:t>
            </a:r>
            <a:r>
              <a:rPr lang="en-US" altLang="ko-KR" dirty="0"/>
              <a:t>=</a:t>
            </a:r>
            <a:r>
              <a:rPr lang="en-US" altLang="ko-KR" dirty="0" err="1"/>
              <a:t>CMAG&amp;dn</a:t>
            </a:r>
            <a:r>
              <a:rPr lang="en-US" altLang="ko-KR" dirty="0"/>
              <a:t>...</a:t>
            </a:r>
          </a:p>
          <a:p>
            <a:pPr fontAlgn="base"/>
            <a:r>
              <a:rPr lang="en-US" altLang="ko-KR" dirty="0"/>
              <a:t>attfile.konetic.or.kr/</a:t>
            </a:r>
            <a:r>
              <a:rPr lang="en-US" altLang="ko-KR" dirty="0" err="1"/>
              <a:t>konetic</a:t>
            </a:r>
            <a:r>
              <a:rPr lang="en-US" altLang="ko-KR" dirty="0"/>
              <a:t>/</a:t>
            </a:r>
            <a:r>
              <a:rPr lang="en-US" altLang="ko-KR" dirty="0" err="1"/>
              <a:t>uploaded_data</a:t>
            </a:r>
            <a:r>
              <a:rPr lang="en-US" altLang="ko-KR" dirty="0"/>
              <a:t>/.../_20110217PM20959.pdf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425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04427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  감사합니다</a:t>
            </a:r>
            <a:endParaRPr lang="ko-KR" altLang="en-US" sz="4400" dirty="0">
              <a:solidFill>
                <a:schemeClr val="bg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cxnSp>
        <p:nvCxnSpPr>
          <p:cNvPr id="3" name="slide1_shape3"/>
          <p:cNvCxnSpPr/>
          <p:nvPr/>
        </p:nvCxnSpPr>
        <p:spPr>
          <a:xfrm flipH="1">
            <a:off x="1475656" y="2852936"/>
            <a:ext cx="6009506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lide1_shape3"/>
          <p:cNvCxnSpPr/>
          <p:nvPr/>
        </p:nvCxnSpPr>
        <p:spPr>
          <a:xfrm flipH="1">
            <a:off x="1475656" y="4005064"/>
            <a:ext cx="6009506" cy="0"/>
          </a:xfrm>
          <a:prstGeom prst="line">
            <a:avLst/>
          </a:prstGeom>
          <a:ln w="12700" cap="flat">
            <a:solidFill>
              <a:srgbClr val="FF873C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08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140</Words>
  <Application>Microsoft Office PowerPoint</Application>
  <PresentationFormat>화면 슬라이드 쇼(4:3)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/>
      <vt:lpstr>PowerPoint 프레젠테이션</vt:lpstr>
      <vt:lpstr>수변 공간 개발을  통한 도시재생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사이냅소프트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Home</cp:lastModifiedBy>
  <cp:revision>72</cp:revision>
  <dcterms:modified xsi:type="dcterms:W3CDTF">2015-05-18T22:24:32Z</dcterms:modified>
</cp:coreProperties>
</file>