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60" autoAdjust="0"/>
  </p:normalViewPr>
  <p:slideViewPr>
    <p:cSldViewPr>
      <p:cViewPr>
        <p:scale>
          <a:sx n="125" d="100"/>
          <a:sy n="125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09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786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398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8489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87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21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37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010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832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58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942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35582-1423-4364-B2FE-522586B227B3}" type="datetimeFigureOut">
              <a:rPr lang="ko-KR" altLang="en-US" smtClean="0"/>
              <a:t>2019-07-09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31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1520" y="1268760"/>
            <a:ext cx="1872208" cy="500359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3" name="직사각형 2"/>
          <p:cNvSpPr/>
          <p:nvPr/>
        </p:nvSpPr>
        <p:spPr>
          <a:xfrm>
            <a:off x="2123728" y="1268760"/>
            <a:ext cx="2376264" cy="500359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4" name="직사각형 3"/>
          <p:cNvSpPr/>
          <p:nvPr/>
        </p:nvSpPr>
        <p:spPr>
          <a:xfrm>
            <a:off x="4499992" y="1268760"/>
            <a:ext cx="2232248" cy="500359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5" name="직사각형 4"/>
          <p:cNvSpPr/>
          <p:nvPr/>
        </p:nvSpPr>
        <p:spPr>
          <a:xfrm>
            <a:off x="6739380" y="1268760"/>
            <a:ext cx="2297116" cy="500359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54" name="TextBox 53"/>
          <p:cNvSpPr txBox="1"/>
          <p:nvPr/>
        </p:nvSpPr>
        <p:spPr>
          <a:xfrm>
            <a:off x="251520" y="594670"/>
            <a:ext cx="3114955" cy="452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 smtClean="0">
                <a:latin typeface="+mn-ea"/>
              </a:rPr>
              <a:t>교과목이수체계도 </a:t>
            </a:r>
            <a:r>
              <a:rPr lang="en-US" altLang="ko-KR" sz="1200" dirty="0" smtClean="0">
                <a:latin typeface="+mn-ea"/>
              </a:rPr>
              <a:t>(</a:t>
            </a:r>
            <a:r>
              <a:rPr lang="en-US" altLang="ko-KR" sz="1200" dirty="0" smtClean="0">
                <a:latin typeface="+mn-ea"/>
              </a:rPr>
              <a:t>2019. </a:t>
            </a:r>
            <a:r>
              <a:rPr lang="en-US" altLang="ko-KR" sz="1200" dirty="0" smtClean="0">
                <a:latin typeface="+mn-ea"/>
              </a:rPr>
              <a:t>9.</a:t>
            </a:r>
            <a:r>
              <a:rPr lang="en-US" altLang="ko-KR" sz="1200" dirty="0" smtClean="0">
                <a:latin typeface="+mn-ea"/>
              </a:rPr>
              <a:t> </a:t>
            </a:r>
            <a:r>
              <a:rPr lang="ko-KR" altLang="en-US" sz="1200" dirty="0" smtClean="0">
                <a:latin typeface="+mn-ea"/>
              </a:rPr>
              <a:t>현재</a:t>
            </a:r>
            <a:r>
              <a:rPr lang="en-US" altLang="ko-KR" sz="1200" dirty="0" smtClean="0">
                <a:latin typeface="+mn-ea"/>
              </a:rPr>
              <a:t>)</a:t>
            </a:r>
            <a:endParaRPr lang="ko-KR" altLang="en-US" dirty="0">
              <a:latin typeface="+mn-ea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469146" y="758946"/>
            <a:ext cx="2430474" cy="3123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ko-KR" altLang="en-US" sz="1100" dirty="0" smtClean="0">
                <a:latin typeface="+mn-ea"/>
              </a:rPr>
              <a:t>대구대학교 공과대</a:t>
            </a:r>
            <a:r>
              <a:rPr lang="ko-KR" altLang="en-US" sz="1100" dirty="0">
                <a:latin typeface="+mn-ea"/>
              </a:rPr>
              <a:t>학</a:t>
            </a:r>
            <a:r>
              <a:rPr lang="ko-KR" altLang="en-US" sz="1100" dirty="0" smtClean="0">
                <a:latin typeface="+mn-ea"/>
              </a:rPr>
              <a:t> 도시</a:t>
            </a:r>
            <a:r>
              <a:rPr lang="en-US" altLang="ko-KR" sz="1100" dirty="0" smtClean="0">
                <a:latin typeface="+mn-ea"/>
              </a:rPr>
              <a:t>·</a:t>
            </a:r>
            <a:r>
              <a:rPr lang="ko-KR" altLang="en-US" sz="1100" dirty="0" smtClean="0">
                <a:latin typeface="+mn-ea"/>
              </a:rPr>
              <a:t>조경학</a:t>
            </a:r>
            <a:r>
              <a:rPr lang="ko-KR" altLang="en-US" sz="1100" dirty="0">
                <a:latin typeface="+mn-ea"/>
              </a:rPr>
              <a:t>부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35487" y="1277908"/>
            <a:ext cx="527709" cy="3023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dirty="0" smtClean="0">
                <a:latin typeface="+mn-ea"/>
              </a:rPr>
              <a:t>1</a:t>
            </a:r>
            <a:r>
              <a:rPr lang="ko-KR" altLang="en-US" sz="1050" dirty="0" smtClean="0">
                <a:latin typeface="+mn-ea"/>
              </a:rPr>
              <a:t>학년</a:t>
            </a:r>
            <a:endParaRPr lang="ko-KR" altLang="en-US" sz="1050" dirty="0">
              <a:latin typeface="+mn-ea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395727" y="1277908"/>
            <a:ext cx="527709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2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545926" y="1277908"/>
            <a:ext cx="527709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3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716207" y="1277908"/>
            <a:ext cx="527709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4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341" name="직사각형 340"/>
          <p:cNvSpPr/>
          <p:nvPr/>
        </p:nvSpPr>
        <p:spPr>
          <a:xfrm>
            <a:off x="315908" y="3553624"/>
            <a:ext cx="936104" cy="43386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도시계획의</a:t>
            </a:r>
            <a:r>
              <a:rPr lang="en-US" altLang="ko-KR" sz="900" dirty="0" smtClean="0"/>
              <a:t/>
            </a:r>
            <a:br>
              <a:rPr lang="en-US" altLang="ko-KR" sz="900" dirty="0" smtClean="0"/>
            </a:br>
            <a:r>
              <a:rPr lang="ko-KR" altLang="en-US" sz="900" dirty="0" smtClean="0"/>
              <a:t>이해</a:t>
            </a:r>
            <a:endParaRPr lang="en-US" altLang="ko-KR" sz="900" dirty="0" smtClean="0"/>
          </a:p>
        </p:txBody>
      </p:sp>
      <p:sp>
        <p:nvSpPr>
          <p:cNvPr id="342" name="직사각형 341"/>
          <p:cNvSpPr/>
          <p:nvPr/>
        </p:nvSpPr>
        <p:spPr>
          <a:xfrm>
            <a:off x="755576" y="1770998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도시권역계획과 개발</a:t>
            </a:r>
            <a:endParaRPr lang="en-US" altLang="ko-KR" sz="900" dirty="0" smtClean="0"/>
          </a:p>
        </p:txBody>
      </p:sp>
      <p:sp>
        <p:nvSpPr>
          <p:cNvPr id="343" name="직사각형 342"/>
          <p:cNvSpPr/>
          <p:nvPr/>
        </p:nvSpPr>
        <p:spPr>
          <a:xfrm>
            <a:off x="683568" y="5093772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도시설계</a:t>
            </a:r>
            <a:r>
              <a:rPr lang="en-US" altLang="ko-KR" sz="900" dirty="0" smtClean="0"/>
              <a:t>CAD</a:t>
            </a:r>
          </a:p>
        </p:txBody>
      </p:sp>
      <p:sp>
        <p:nvSpPr>
          <p:cNvPr id="344" name="직사각형 343"/>
          <p:cNvSpPr/>
          <p:nvPr/>
        </p:nvSpPr>
        <p:spPr>
          <a:xfrm>
            <a:off x="2661692" y="3560956"/>
            <a:ext cx="936104" cy="43386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도시정보체계이</a:t>
            </a:r>
            <a:r>
              <a:rPr lang="ko-KR" altLang="en-US" sz="900" dirty="0"/>
              <a:t>해</a:t>
            </a:r>
            <a:endParaRPr lang="en-US" altLang="ko-KR" sz="900" dirty="0" smtClean="0"/>
          </a:p>
        </p:txBody>
      </p:sp>
      <p:sp>
        <p:nvSpPr>
          <p:cNvPr id="345" name="직사각형 344"/>
          <p:cNvSpPr/>
          <p:nvPr/>
        </p:nvSpPr>
        <p:spPr>
          <a:xfrm>
            <a:off x="3419872" y="1772072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해외도시개발</a:t>
            </a:r>
            <a:endParaRPr lang="en-US" altLang="ko-KR" sz="900" dirty="0" smtClean="0"/>
          </a:p>
        </p:txBody>
      </p:sp>
      <p:sp>
        <p:nvSpPr>
          <p:cNvPr id="346" name="직사각형 345"/>
          <p:cNvSpPr/>
          <p:nvPr/>
        </p:nvSpPr>
        <p:spPr>
          <a:xfrm>
            <a:off x="2208087" y="1772816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계량공학분석</a:t>
            </a:r>
            <a:endParaRPr lang="en-US" altLang="ko-KR" sz="900" dirty="0" smtClean="0"/>
          </a:p>
        </p:txBody>
      </p:sp>
      <p:sp>
        <p:nvSpPr>
          <p:cNvPr id="347" name="직사각형 346"/>
          <p:cNvSpPr/>
          <p:nvPr/>
        </p:nvSpPr>
        <p:spPr>
          <a:xfrm>
            <a:off x="3427492" y="5089376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도시건축세미나</a:t>
            </a:r>
            <a:endParaRPr lang="en-US" altLang="ko-KR" sz="900" dirty="0" smtClean="0"/>
          </a:p>
        </p:txBody>
      </p:sp>
      <p:sp>
        <p:nvSpPr>
          <p:cNvPr id="348" name="직사각형 347"/>
          <p:cNvSpPr/>
          <p:nvPr/>
        </p:nvSpPr>
        <p:spPr>
          <a:xfrm>
            <a:off x="2195736" y="5085184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도시정보체계공학실습</a:t>
            </a:r>
            <a:endParaRPr lang="en-US" altLang="ko-KR" sz="900" dirty="0" smtClean="0"/>
          </a:p>
        </p:txBody>
      </p:sp>
      <p:sp>
        <p:nvSpPr>
          <p:cNvPr id="349" name="직사각형 348"/>
          <p:cNvSpPr/>
          <p:nvPr/>
        </p:nvSpPr>
        <p:spPr>
          <a:xfrm>
            <a:off x="5702756" y="4588481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도시계획과 방재</a:t>
            </a:r>
            <a:endParaRPr lang="en-US" altLang="ko-KR" sz="900" dirty="0" smtClean="0"/>
          </a:p>
        </p:txBody>
      </p:sp>
      <p:sp>
        <p:nvSpPr>
          <p:cNvPr id="350" name="직사각형 349"/>
          <p:cNvSpPr/>
          <p:nvPr/>
        </p:nvSpPr>
        <p:spPr>
          <a:xfrm>
            <a:off x="5740856" y="1772816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도시계획 및 개발법규</a:t>
            </a:r>
            <a:endParaRPr lang="en-US" altLang="ko-KR" sz="900" dirty="0" smtClean="0"/>
          </a:p>
        </p:txBody>
      </p:sp>
      <p:sp>
        <p:nvSpPr>
          <p:cNvPr id="351" name="직사각형 350"/>
          <p:cNvSpPr/>
          <p:nvPr/>
        </p:nvSpPr>
        <p:spPr>
          <a:xfrm>
            <a:off x="4647044" y="1771907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도시공학과 경제</a:t>
            </a:r>
            <a:endParaRPr lang="en-US" altLang="ko-KR" sz="900" dirty="0" smtClean="0"/>
          </a:p>
        </p:txBody>
      </p:sp>
      <p:sp>
        <p:nvSpPr>
          <p:cNvPr id="352" name="직사각형 351"/>
          <p:cNvSpPr/>
          <p:nvPr/>
        </p:nvSpPr>
        <p:spPr>
          <a:xfrm>
            <a:off x="4629236" y="3566469"/>
            <a:ext cx="936104" cy="43386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도시공학설계이론</a:t>
            </a:r>
            <a:endParaRPr lang="en-US" altLang="ko-KR" sz="900" dirty="0" smtClean="0"/>
          </a:p>
        </p:txBody>
      </p:sp>
      <p:sp>
        <p:nvSpPr>
          <p:cNvPr id="353" name="직사각형 352"/>
          <p:cNvSpPr/>
          <p:nvPr/>
        </p:nvSpPr>
        <p:spPr>
          <a:xfrm>
            <a:off x="5746988" y="2533844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err="1" smtClean="0"/>
              <a:t>스마트성장및공공시설계획</a:t>
            </a:r>
            <a:endParaRPr lang="en-US" altLang="ko-KR" sz="900" dirty="0" smtClean="0"/>
          </a:p>
        </p:txBody>
      </p:sp>
      <p:sp>
        <p:nvSpPr>
          <p:cNvPr id="354" name="직사각형 353"/>
          <p:cNvSpPr/>
          <p:nvPr/>
        </p:nvSpPr>
        <p:spPr>
          <a:xfrm>
            <a:off x="4572000" y="5519152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도시공간의 개발</a:t>
            </a:r>
            <a:endParaRPr lang="en-US" altLang="ko-KR" sz="900" dirty="0" smtClean="0"/>
          </a:p>
        </p:txBody>
      </p:sp>
      <p:sp>
        <p:nvSpPr>
          <p:cNvPr id="355" name="직사각형 354"/>
          <p:cNvSpPr/>
          <p:nvPr/>
        </p:nvSpPr>
        <p:spPr>
          <a:xfrm>
            <a:off x="4572000" y="4588481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도시설계스튜디오</a:t>
            </a:r>
            <a:endParaRPr lang="en-US" altLang="ko-KR" sz="900" dirty="0" smtClean="0"/>
          </a:p>
        </p:txBody>
      </p:sp>
      <p:sp>
        <p:nvSpPr>
          <p:cNvPr id="356" name="직사각형 355"/>
          <p:cNvSpPr/>
          <p:nvPr/>
        </p:nvSpPr>
        <p:spPr>
          <a:xfrm>
            <a:off x="5724128" y="5517232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err="1" smtClean="0"/>
              <a:t>도시융복합재생</a:t>
            </a:r>
            <a:endParaRPr lang="en-US" altLang="ko-KR" sz="900" dirty="0" smtClean="0"/>
          </a:p>
        </p:txBody>
      </p:sp>
      <p:sp>
        <p:nvSpPr>
          <p:cNvPr id="357" name="직사각형 356"/>
          <p:cNvSpPr/>
          <p:nvPr/>
        </p:nvSpPr>
        <p:spPr>
          <a:xfrm>
            <a:off x="4655056" y="2530396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도시정책분석</a:t>
            </a:r>
            <a:endParaRPr lang="en-US" altLang="ko-KR" sz="900" dirty="0" smtClean="0"/>
          </a:p>
        </p:txBody>
      </p:sp>
      <p:sp>
        <p:nvSpPr>
          <p:cNvPr id="358" name="직사각형 357"/>
          <p:cNvSpPr/>
          <p:nvPr/>
        </p:nvSpPr>
        <p:spPr>
          <a:xfrm>
            <a:off x="5739368" y="3571198"/>
            <a:ext cx="936104" cy="43386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도시해석</a:t>
            </a:r>
            <a:endParaRPr lang="en-US" altLang="ko-KR" sz="900" dirty="0" smtClean="0"/>
          </a:p>
        </p:txBody>
      </p:sp>
      <p:sp>
        <p:nvSpPr>
          <p:cNvPr id="360" name="직사각형 359"/>
          <p:cNvSpPr/>
          <p:nvPr/>
        </p:nvSpPr>
        <p:spPr>
          <a:xfrm>
            <a:off x="7456512" y="5523798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도시공학계량실습</a:t>
            </a:r>
            <a:endParaRPr lang="en-US" altLang="ko-KR" sz="900" dirty="0" smtClean="0"/>
          </a:p>
        </p:txBody>
      </p:sp>
      <p:sp>
        <p:nvSpPr>
          <p:cNvPr id="361" name="직사각형 360"/>
          <p:cNvSpPr/>
          <p:nvPr/>
        </p:nvSpPr>
        <p:spPr>
          <a:xfrm>
            <a:off x="6856285" y="1765153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단지개발사례연구</a:t>
            </a:r>
            <a:endParaRPr lang="en-US" altLang="ko-KR" sz="900" dirty="0" smtClean="0"/>
          </a:p>
        </p:txBody>
      </p:sp>
      <p:sp>
        <p:nvSpPr>
          <p:cNvPr id="362" name="직사각형 361"/>
          <p:cNvSpPr/>
          <p:nvPr/>
        </p:nvSpPr>
        <p:spPr>
          <a:xfrm>
            <a:off x="7332480" y="3573016"/>
            <a:ext cx="936104" cy="43386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도시공학과취업실무</a:t>
            </a:r>
            <a:endParaRPr lang="en-US" altLang="ko-KR" sz="900" dirty="0" smtClean="0"/>
          </a:p>
        </p:txBody>
      </p:sp>
      <p:sp>
        <p:nvSpPr>
          <p:cNvPr id="363" name="직사각형 362"/>
          <p:cNvSpPr/>
          <p:nvPr/>
        </p:nvSpPr>
        <p:spPr>
          <a:xfrm>
            <a:off x="8055436" y="1765153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주택정책론</a:t>
            </a:r>
            <a:endParaRPr lang="en-US" altLang="ko-KR" sz="900" dirty="0" smtClean="0"/>
          </a:p>
        </p:txBody>
      </p:sp>
      <p:sp>
        <p:nvSpPr>
          <p:cNvPr id="364" name="직사각형 363"/>
          <p:cNvSpPr/>
          <p:nvPr/>
        </p:nvSpPr>
        <p:spPr>
          <a:xfrm>
            <a:off x="6874948" y="2537006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정주공간 </a:t>
            </a:r>
            <a:r>
              <a:rPr lang="ko-KR" altLang="en-US" sz="900" dirty="0" err="1" smtClean="0"/>
              <a:t>계획론</a:t>
            </a:r>
            <a:endParaRPr lang="en-US" altLang="ko-KR" sz="900" dirty="0" smtClean="0"/>
          </a:p>
        </p:txBody>
      </p:sp>
      <p:sp>
        <p:nvSpPr>
          <p:cNvPr id="365" name="직사각형 364"/>
          <p:cNvSpPr/>
          <p:nvPr/>
        </p:nvSpPr>
        <p:spPr>
          <a:xfrm>
            <a:off x="8058864" y="4592176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대중교통공학</a:t>
            </a:r>
            <a:endParaRPr lang="en-US" altLang="ko-KR" sz="900" dirty="0" smtClean="0"/>
          </a:p>
        </p:txBody>
      </p:sp>
      <p:sp>
        <p:nvSpPr>
          <p:cNvPr id="366" name="직사각형 365"/>
          <p:cNvSpPr/>
          <p:nvPr/>
        </p:nvSpPr>
        <p:spPr>
          <a:xfrm>
            <a:off x="8066484" y="2535188"/>
            <a:ext cx="936104" cy="43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도시공학분석방법</a:t>
            </a:r>
            <a:endParaRPr lang="en-US" altLang="ko-KR" sz="900" dirty="0" smtClean="0"/>
          </a:p>
        </p:txBody>
      </p:sp>
      <p:sp>
        <p:nvSpPr>
          <p:cNvPr id="367" name="직사각형 366"/>
          <p:cNvSpPr/>
          <p:nvPr/>
        </p:nvSpPr>
        <p:spPr>
          <a:xfrm>
            <a:off x="6868097" y="4592445"/>
            <a:ext cx="936104" cy="43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첨단교통시스템</a:t>
            </a:r>
            <a:endParaRPr lang="en-US" altLang="ko-KR" sz="900" dirty="0" smtClean="0"/>
          </a:p>
        </p:txBody>
      </p:sp>
      <p:cxnSp>
        <p:nvCxnSpPr>
          <p:cNvPr id="372" name="직선 화살표 연결선 371"/>
          <p:cNvCxnSpPr>
            <a:stCxn id="341" idx="3"/>
            <a:endCxn id="344" idx="1"/>
          </p:cNvCxnSpPr>
          <p:nvPr/>
        </p:nvCxnSpPr>
        <p:spPr>
          <a:xfrm>
            <a:off x="1252012" y="3770557"/>
            <a:ext cx="1409680" cy="733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직선 화살표 연결선 374"/>
          <p:cNvCxnSpPr>
            <a:stCxn id="342" idx="3"/>
            <a:endCxn id="346" idx="1"/>
          </p:cNvCxnSpPr>
          <p:nvPr/>
        </p:nvCxnSpPr>
        <p:spPr>
          <a:xfrm>
            <a:off x="1691680" y="1987931"/>
            <a:ext cx="516407" cy="181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화살표 연결선 377"/>
          <p:cNvCxnSpPr>
            <a:stCxn id="343" idx="3"/>
            <a:endCxn id="348" idx="1"/>
          </p:cNvCxnSpPr>
          <p:nvPr/>
        </p:nvCxnSpPr>
        <p:spPr>
          <a:xfrm flipV="1">
            <a:off x="1619672" y="5302117"/>
            <a:ext cx="576064" cy="85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화살표 연결선 378"/>
          <p:cNvCxnSpPr>
            <a:stCxn id="346" idx="3"/>
            <a:endCxn id="345" idx="1"/>
          </p:cNvCxnSpPr>
          <p:nvPr/>
        </p:nvCxnSpPr>
        <p:spPr>
          <a:xfrm flipV="1">
            <a:off x="3144191" y="1989005"/>
            <a:ext cx="275681" cy="74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직선 화살표 연결선 385"/>
          <p:cNvCxnSpPr>
            <a:stCxn id="348" idx="3"/>
            <a:endCxn id="347" idx="1"/>
          </p:cNvCxnSpPr>
          <p:nvPr/>
        </p:nvCxnSpPr>
        <p:spPr>
          <a:xfrm>
            <a:off x="3131840" y="5302117"/>
            <a:ext cx="295652" cy="419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직선 화살표 연결선 388"/>
          <p:cNvCxnSpPr>
            <a:stCxn id="344" idx="3"/>
            <a:endCxn id="352" idx="1"/>
          </p:cNvCxnSpPr>
          <p:nvPr/>
        </p:nvCxnSpPr>
        <p:spPr>
          <a:xfrm>
            <a:off x="3597796" y="3777889"/>
            <a:ext cx="1031440" cy="5513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직선 화살표 연결선 393"/>
          <p:cNvCxnSpPr>
            <a:stCxn id="352" idx="3"/>
            <a:endCxn id="358" idx="1"/>
          </p:cNvCxnSpPr>
          <p:nvPr/>
        </p:nvCxnSpPr>
        <p:spPr>
          <a:xfrm>
            <a:off x="5565340" y="3783402"/>
            <a:ext cx="174028" cy="472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직선 화살표 연결선 394"/>
          <p:cNvCxnSpPr>
            <a:stCxn id="345" idx="3"/>
            <a:endCxn id="351" idx="1"/>
          </p:cNvCxnSpPr>
          <p:nvPr/>
        </p:nvCxnSpPr>
        <p:spPr>
          <a:xfrm flipV="1">
            <a:off x="4355976" y="1988840"/>
            <a:ext cx="291068" cy="16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직선 화살표 연결선 395"/>
          <p:cNvCxnSpPr>
            <a:stCxn id="347" idx="3"/>
            <a:endCxn id="354" idx="1"/>
          </p:cNvCxnSpPr>
          <p:nvPr/>
        </p:nvCxnSpPr>
        <p:spPr>
          <a:xfrm>
            <a:off x="4363596" y="5306309"/>
            <a:ext cx="208404" cy="429776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직선 화살표 연결선 396"/>
          <p:cNvCxnSpPr>
            <a:stCxn id="347" idx="3"/>
            <a:endCxn id="355" idx="1"/>
          </p:cNvCxnSpPr>
          <p:nvPr/>
        </p:nvCxnSpPr>
        <p:spPr>
          <a:xfrm flipV="1">
            <a:off x="4363596" y="4805414"/>
            <a:ext cx="208404" cy="50089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직선 화살표 연결선 397"/>
          <p:cNvCxnSpPr>
            <a:stCxn id="345" idx="3"/>
            <a:endCxn id="357" idx="1"/>
          </p:cNvCxnSpPr>
          <p:nvPr/>
        </p:nvCxnSpPr>
        <p:spPr>
          <a:xfrm>
            <a:off x="4355976" y="1989005"/>
            <a:ext cx="299080" cy="75832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직선 화살표 연결선 409"/>
          <p:cNvCxnSpPr>
            <a:stCxn id="350" idx="3"/>
            <a:endCxn id="361" idx="1"/>
          </p:cNvCxnSpPr>
          <p:nvPr/>
        </p:nvCxnSpPr>
        <p:spPr>
          <a:xfrm flipV="1">
            <a:off x="6676960" y="1982086"/>
            <a:ext cx="179325" cy="7663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직선 화살표 연결선 410"/>
          <p:cNvCxnSpPr>
            <a:stCxn id="353" idx="3"/>
            <a:endCxn id="364" idx="1"/>
          </p:cNvCxnSpPr>
          <p:nvPr/>
        </p:nvCxnSpPr>
        <p:spPr>
          <a:xfrm>
            <a:off x="6683092" y="2750777"/>
            <a:ext cx="191856" cy="316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직선 화살표 연결선 411"/>
          <p:cNvCxnSpPr>
            <a:stCxn id="351" idx="3"/>
            <a:endCxn id="350" idx="1"/>
          </p:cNvCxnSpPr>
          <p:nvPr/>
        </p:nvCxnSpPr>
        <p:spPr>
          <a:xfrm>
            <a:off x="5583148" y="1988840"/>
            <a:ext cx="157708" cy="90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직선 화살표 연결선 412"/>
          <p:cNvCxnSpPr>
            <a:stCxn id="349" idx="3"/>
            <a:endCxn id="367" idx="1"/>
          </p:cNvCxnSpPr>
          <p:nvPr/>
        </p:nvCxnSpPr>
        <p:spPr>
          <a:xfrm>
            <a:off x="6638860" y="4805414"/>
            <a:ext cx="229237" cy="396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직선 화살표 연결선 413"/>
          <p:cNvCxnSpPr>
            <a:stCxn id="367" idx="3"/>
            <a:endCxn id="365" idx="1"/>
          </p:cNvCxnSpPr>
          <p:nvPr/>
        </p:nvCxnSpPr>
        <p:spPr>
          <a:xfrm flipV="1">
            <a:off x="7804201" y="4809109"/>
            <a:ext cx="254663" cy="26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직선 화살표 연결선 414"/>
          <p:cNvCxnSpPr>
            <a:stCxn id="356" idx="3"/>
            <a:endCxn id="367" idx="1"/>
          </p:cNvCxnSpPr>
          <p:nvPr/>
        </p:nvCxnSpPr>
        <p:spPr>
          <a:xfrm flipV="1">
            <a:off x="6660232" y="4809378"/>
            <a:ext cx="207865" cy="924787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직선 화살표 연결선 415"/>
          <p:cNvCxnSpPr>
            <a:stCxn id="356" idx="3"/>
            <a:endCxn id="360" idx="1"/>
          </p:cNvCxnSpPr>
          <p:nvPr/>
        </p:nvCxnSpPr>
        <p:spPr>
          <a:xfrm>
            <a:off x="6660232" y="5734165"/>
            <a:ext cx="796280" cy="6566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직선 화살표 연결선 416"/>
          <p:cNvCxnSpPr>
            <a:stCxn id="358" idx="3"/>
            <a:endCxn id="362" idx="1"/>
          </p:cNvCxnSpPr>
          <p:nvPr/>
        </p:nvCxnSpPr>
        <p:spPr>
          <a:xfrm>
            <a:off x="6675472" y="3788131"/>
            <a:ext cx="657008" cy="181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직선 화살표 연결선 417"/>
          <p:cNvCxnSpPr>
            <a:stCxn id="354" idx="3"/>
            <a:endCxn id="356" idx="1"/>
          </p:cNvCxnSpPr>
          <p:nvPr/>
        </p:nvCxnSpPr>
        <p:spPr>
          <a:xfrm flipV="1">
            <a:off x="5508104" y="5734165"/>
            <a:ext cx="216024" cy="192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직선 화살표 연결선 418"/>
          <p:cNvCxnSpPr>
            <a:stCxn id="357" idx="3"/>
            <a:endCxn id="353" idx="1"/>
          </p:cNvCxnSpPr>
          <p:nvPr/>
        </p:nvCxnSpPr>
        <p:spPr>
          <a:xfrm>
            <a:off x="5591160" y="2747329"/>
            <a:ext cx="155828" cy="344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0" name="직선 화살표 연결선 419"/>
          <p:cNvCxnSpPr>
            <a:stCxn id="355" idx="3"/>
            <a:endCxn id="349" idx="1"/>
          </p:cNvCxnSpPr>
          <p:nvPr/>
        </p:nvCxnSpPr>
        <p:spPr>
          <a:xfrm>
            <a:off x="5508104" y="4805414"/>
            <a:ext cx="194652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직선 화살표 연결선 440"/>
          <p:cNvCxnSpPr>
            <a:stCxn id="361" idx="3"/>
            <a:endCxn id="363" idx="1"/>
          </p:cNvCxnSpPr>
          <p:nvPr/>
        </p:nvCxnSpPr>
        <p:spPr>
          <a:xfrm>
            <a:off x="7792389" y="1982086"/>
            <a:ext cx="263047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직선 화살표 연결선 441"/>
          <p:cNvCxnSpPr>
            <a:stCxn id="364" idx="3"/>
            <a:endCxn id="366" idx="1"/>
          </p:cNvCxnSpPr>
          <p:nvPr/>
        </p:nvCxnSpPr>
        <p:spPr>
          <a:xfrm flipV="1">
            <a:off x="7811052" y="2752121"/>
            <a:ext cx="255432" cy="181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직선 화살표 연결선 451"/>
          <p:cNvCxnSpPr>
            <a:stCxn id="355" idx="3"/>
            <a:endCxn id="356" idx="1"/>
          </p:cNvCxnSpPr>
          <p:nvPr/>
        </p:nvCxnSpPr>
        <p:spPr>
          <a:xfrm>
            <a:off x="5508104" y="4805414"/>
            <a:ext cx="216024" cy="928751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직선 화살표 연결선 452"/>
          <p:cNvCxnSpPr>
            <a:stCxn id="349" idx="3"/>
            <a:endCxn id="360" idx="1"/>
          </p:cNvCxnSpPr>
          <p:nvPr/>
        </p:nvCxnSpPr>
        <p:spPr>
          <a:xfrm>
            <a:off x="6638860" y="4805414"/>
            <a:ext cx="817652" cy="935317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" name="직선 화살표 연결선 466"/>
          <p:cNvCxnSpPr>
            <a:stCxn id="361" idx="3"/>
            <a:endCxn id="366" idx="1"/>
          </p:cNvCxnSpPr>
          <p:nvPr/>
        </p:nvCxnSpPr>
        <p:spPr>
          <a:xfrm>
            <a:off x="7792389" y="1982086"/>
            <a:ext cx="274095" cy="77003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585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/>
      </a:spPr>
      <a:bodyPr rtlCol="0" anchor="ctr"/>
      <a:lstStyle>
        <a:defPPr algn="ctr">
          <a:defRPr sz="900" smtClean="0"/>
        </a:defPPr>
      </a:lstStyle>
      <a:style>
        <a:lnRef idx="1">
          <a:schemeClr val="dk1"/>
        </a:lnRef>
        <a:fillRef idx="1001">
          <a:schemeClr val="lt1"/>
        </a:fillRef>
        <a:effectRef idx="1">
          <a:schemeClr val="dk1"/>
        </a:effectRef>
        <a:fontRef idx="minor">
          <a:schemeClr val="dk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55</Words>
  <Application>Microsoft Office PowerPoint</Application>
  <PresentationFormat>화면 슬라이드 쇼(4:3)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25</cp:revision>
  <cp:lastPrinted>2011-12-15T11:12:12Z</cp:lastPrinted>
  <dcterms:created xsi:type="dcterms:W3CDTF">2011-12-15T09:02:29Z</dcterms:created>
  <dcterms:modified xsi:type="dcterms:W3CDTF">2019-07-09T05:29:28Z</dcterms:modified>
</cp:coreProperties>
</file>