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24" y="-78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시각장애인용 전기레인지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 algn="ctr"/>
            <a:r>
              <a:rPr lang="ko-KR" altLang="en-US" sz="4000" b="1" dirty="0" smtClean="0">
                <a:solidFill>
                  <a:schemeClr val="tx1"/>
                </a:solidFill>
              </a:rPr>
              <a:t>시각장애인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의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안전하고 편리한 주방용품 사용을 위함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solidFill>
                  <a:schemeClr val="tx1"/>
                </a:solidFill>
              </a:rPr>
              <a:t>시각 장애인</a:t>
            </a:r>
            <a:endParaRPr lang="ko-KR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914400" indent="-914400">
              <a:lnSpc>
                <a:spcPct val="200000"/>
              </a:lnSpc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크기에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따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라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유동이 가능한 장치를 이용해 냄비를 중앙에 위치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lnSpc>
                <a:spcPct val="200000"/>
              </a:lnSpc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수평이 아닌 곳에 위치할 시 전류를 차단해 안전성 증가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lnSpc>
                <a:spcPct val="200000"/>
              </a:lnSpc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타이머에 점자스티커를 부착하여 사용 시 용이함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b="1" dirty="0" smtClean="0">
                <a:solidFill>
                  <a:schemeClr val="tx1"/>
                </a:solidFill>
              </a:rPr>
              <a:t>08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’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김규성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조장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	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07’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이재빈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조원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pPr marL="1800000"/>
            <a:r>
              <a:rPr lang="en-US" altLang="ko-KR" sz="4000" b="1" dirty="0" smtClean="0">
                <a:solidFill>
                  <a:schemeClr val="tx1"/>
                </a:solidFill>
              </a:rPr>
              <a:t>07’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성원현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조원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	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07’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이승훈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조원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</a:t>
            </a:r>
            <a:endParaRPr lang="ko-KR" altLang="en-US" sz="4000" b="1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4800" b="1" dirty="0" smtClean="0">
                <a:solidFill>
                  <a:schemeClr val="tx1"/>
                </a:solidFill>
              </a:rPr>
              <a:t>냄비</a:t>
            </a:r>
            <a:r>
              <a:rPr lang="ko-KR" altLang="en-US" sz="4800" b="1" dirty="0" smtClean="0">
                <a:solidFill>
                  <a:schemeClr val="tx1"/>
                </a:solidFill>
              </a:rPr>
              <a:t>의 </a:t>
            </a:r>
            <a:r>
              <a:rPr lang="ko-KR" altLang="en-US" sz="4800" b="1" dirty="0" smtClean="0">
                <a:solidFill>
                  <a:schemeClr val="tx1"/>
                </a:solidFill>
              </a:rPr>
              <a:t>크기에 맞게 이동이 가능한 장치를 통해 안전한 사용을 기대할 수 있다</a:t>
            </a:r>
            <a:endParaRPr lang="en-US" altLang="ko-KR" sz="48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/>
            <a:r>
              <a:rPr lang="ko-KR" altLang="en-US" sz="4800" b="1" dirty="0" smtClean="0">
                <a:solidFill>
                  <a:schemeClr val="tx1"/>
                </a:solidFill>
              </a:rPr>
              <a:t>사용자가 직접 사용해 본 결과</a:t>
            </a:r>
            <a:r>
              <a:rPr lang="en-US" altLang="ko-KR" sz="4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4800" b="1" dirty="0" smtClean="0">
                <a:solidFill>
                  <a:schemeClr val="tx1"/>
                </a:solidFill>
              </a:rPr>
              <a:t>사용상의 문제는 거의 없는 것으로 나타났다 </a:t>
            </a:r>
            <a:endParaRPr lang="en-US" altLang="ko-KR" sz="4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user\바탕 화면\졸작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559" y="20918835"/>
            <a:ext cx="6696744" cy="6192688"/>
          </a:xfrm>
          <a:prstGeom prst="rect">
            <a:avLst/>
          </a:prstGeom>
          <a:noFill/>
          <a:ln cap="rnd">
            <a:solidFill>
              <a:schemeClr val="tx1"/>
            </a:solidFill>
          </a:ln>
        </p:spPr>
      </p:pic>
      <p:pic>
        <p:nvPicPr>
          <p:cNvPr id="1027" name="Picture 3" descr="C:\Documents and Settings\user\바탕 화면\졸작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65431" y="20918835"/>
            <a:ext cx="6696744" cy="6192688"/>
          </a:xfrm>
          <a:prstGeom prst="rect">
            <a:avLst/>
          </a:prstGeom>
          <a:noFill/>
        </p:spPr>
      </p:pic>
      <p:sp>
        <p:nvSpPr>
          <p:cNvPr id="25" name="모서리가 둥근 직사각형 24"/>
          <p:cNvSpPr/>
          <p:nvPr/>
        </p:nvSpPr>
        <p:spPr>
          <a:xfrm>
            <a:off x="1260575" y="42377219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4800" b="1" dirty="0" smtClean="0">
                <a:solidFill>
                  <a:schemeClr val="tx1"/>
                </a:solidFill>
              </a:rPr>
              <a:t>사용자가 직접 사용해 본 결과</a:t>
            </a:r>
            <a:r>
              <a:rPr lang="en-US" altLang="ko-KR" sz="4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4800" b="1" dirty="0" smtClean="0">
                <a:solidFill>
                  <a:schemeClr val="tx1"/>
                </a:solidFill>
              </a:rPr>
              <a:t>사용상의 문제는 거의 없는 것으로 나타났다 </a:t>
            </a:r>
            <a:endParaRPr lang="en-US" altLang="ko-KR" sz="4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109</Words>
  <Application>Microsoft Office PowerPoint</Application>
  <PresentationFormat>사용자 지정</PresentationFormat>
  <Paragraphs>24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user</cp:lastModifiedBy>
  <cp:revision>88</cp:revision>
  <dcterms:created xsi:type="dcterms:W3CDTF">2010-11-24T05:11:25Z</dcterms:created>
  <dcterms:modified xsi:type="dcterms:W3CDTF">2013-11-25T03:29:53Z</dcterms:modified>
</cp:coreProperties>
</file>