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524" y="11280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연동상하지  재활운동기구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endParaRPr lang="en-US" altLang="ko-KR" sz="3200" dirty="0" smtClean="0">
              <a:solidFill>
                <a:schemeClr val="tx1"/>
              </a:solidFill>
            </a:endParaRPr>
          </a:p>
          <a:p>
            <a:pPr marL="360000"/>
            <a:r>
              <a:rPr lang="ko-KR" altLang="en-US" sz="3200" b="1" dirty="0" smtClean="0">
                <a:solidFill>
                  <a:schemeClr val="tx1"/>
                </a:solidFill>
              </a:rPr>
              <a:t>목적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장애인 </a:t>
            </a:r>
            <a:r>
              <a:rPr lang="ko-KR" altLang="en-US" sz="3200" b="1" dirty="0">
                <a:solidFill>
                  <a:schemeClr val="tx1"/>
                </a:solidFill>
              </a:rPr>
              <a:t>재활운동과 비장애인 근력향상에 도움</a:t>
            </a:r>
            <a:r>
              <a:rPr lang="en-US" altLang="ko-KR" sz="3200" b="1" dirty="0">
                <a:solidFill>
                  <a:schemeClr val="tx1"/>
                </a:solidFill>
              </a:rPr>
              <a:t>.</a:t>
            </a:r>
            <a:endParaRPr lang="ko-KR" altLang="en-US" sz="3200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sz="3200" b="1" dirty="0" smtClean="0">
                <a:solidFill>
                  <a:schemeClr val="tx1"/>
                </a:solidFill>
              </a:rPr>
              <a:t>  필요성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시장조사결과 </a:t>
            </a:r>
            <a:r>
              <a:rPr lang="ko-KR" altLang="en-US" sz="3200" b="1" dirty="0">
                <a:solidFill>
                  <a:schemeClr val="tx1"/>
                </a:solidFill>
              </a:rPr>
              <a:t>가격대가 상당히 높아 대중성이 떨어짐</a:t>
            </a:r>
            <a:r>
              <a:rPr lang="en-US" altLang="ko-KR" sz="3200" b="1" dirty="0">
                <a:solidFill>
                  <a:schemeClr val="tx1"/>
                </a:solidFill>
              </a:rPr>
              <a:t>. </a:t>
            </a:r>
            <a:endParaRPr lang="ko-KR" altLang="en-US" sz="3200" b="1" dirty="0">
              <a:solidFill>
                <a:schemeClr val="tx1"/>
              </a:solidFill>
            </a:endParaRPr>
          </a:p>
          <a:p>
            <a:pPr fontAlgn="base"/>
            <a:r>
              <a:rPr lang="ko-KR" altLang="en-US" sz="3200" b="1" dirty="0" smtClean="0">
                <a:solidFill>
                  <a:schemeClr val="tx1"/>
                </a:solidFill>
              </a:rPr>
              <a:t>             가격을 </a:t>
            </a:r>
            <a:r>
              <a:rPr lang="ko-KR" altLang="en-US" sz="3200" b="1" dirty="0">
                <a:solidFill>
                  <a:schemeClr val="tx1"/>
                </a:solidFill>
              </a:rPr>
              <a:t>낮춰서 대중적인 보급이 필요함</a:t>
            </a:r>
            <a:r>
              <a:rPr lang="en-US" altLang="ko-KR" sz="3200" b="1" dirty="0">
                <a:solidFill>
                  <a:schemeClr val="tx1"/>
                </a:solidFill>
              </a:rPr>
              <a:t>. </a:t>
            </a:r>
            <a:endParaRPr lang="ko-KR" altLang="en-US" sz="3200" b="1" dirty="0">
              <a:solidFill>
                <a:schemeClr val="tx1"/>
              </a:solidFill>
            </a:endParaRPr>
          </a:p>
          <a:p>
            <a:pPr marL="360000"/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solidFill>
                  <a:schemeClr val="tx1"/>
                </a:solidFill>
              </a:rPr>
              <a:t>상하지 근력이 부족한 장애인 및 노인 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38199" y="34755164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solidFill>
                  <a:schemeClr val="tx1"/>
                </a:solidFill>
              </a:rPr>
              <a:t>사용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의자에 앉은 상태에서 기구에 손잡이와 페달을 회</a:t>
            </a:r>
            <a:r>
              <a:rPr lang="ko-KR" altLang="en-US" sz="4000" b="1" dirty="0">
                <a:solidFill>
                  <a:schemeClr val="tx1"/>
                </a:solidFill>
              </a:rPr>
              <a:t>전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ko-KR" altLang="en-US" sz="4000" b="1" dirty="0" smtClean="0">
                <a:solidFill>
                  <a:schemeClr val="tx1"/>
                </a:solidFill>
              </a:rPr>
              <a:t>평가 방법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: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손잡이와 페달의 위치가 적당한지 평가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en-US" altLang="ko-KR" sz="4000" b="1" dirty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             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손잡이와 페달을 돌리는 힘이 어떠한지 평가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en-US" altLang="ko-KR" sz="4000" b="1" dirty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             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역방향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회전시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어떠한지 평가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b="1" dirty="0" smtClean="0">
                <a:solidFill>
                  <a:schemeClr val="tx1"/>
                </a:solidFill>
              </a:rPr>
              <a:t>08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김상빈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000" b="1" dirty="0">
                <a:solidFill>
                  <a:schemeClr val="tx1"/>
                </a:solidFill>
              </a:rPr>
              <a:t>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팀장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 08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이준성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팀원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b="1" dirty="0" smtClean="0">
                <a:solidFill>
                  <a:schemeClr val="tx1"/>
                </a:solidFill>
              </a:rPr>
              <a:t>10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박호영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팀원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 10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학번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김설하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(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팀원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)</a:t>
            </a:r>
            <a:endParaRPr lang="ko-KR" altLang="en-US" sz="4000" b="1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en-US" altLang="ko-KR" sz="4000" b="1" dirty="0" smtClean="0">
                <a:solidFill>
                  <a:schemeClr val="tx1"/>
                </a:solidFill>
              </a:rPr>
              <a:t>1.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근육의 </a:t>
            </a:r>
            <a:r>
              <a:rPr lang="ko-KR" altLang="en-US" sz="4000" b="1" dirty="0">
                <a:solidFill>
                  <a:schemeClr val="tx1"/>
                </a:solidFill>
              </a:rPr>
              <a:t>재건 및 관절운동의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회복</a:t>
            </a:r>
            <a:endParaRPr lang="en-US" altLang="ko-KR" sz="4000" b="1" dirty="0">
              <a:solidFill>
                <a:schemeClr val="tx1"/>
              </a:solidFill>
            </a:endParaRPr>
          </a:p>
          <a:p>
            <a:pPr marL="360000"/>
            <a:r>
              <a:rPr lang="en-US" altLang="ko-KR" sz="4000" b="1" dirty="0" smtClean="0">
                <a:solidFill>
                  <a:schemeClr val="tx1"/>
                </a:solidFill>
              </a:rPr>
              <a:t>2.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상하지 </a:t>
            </a:r>
            <a:r>
              <a:rPr lang="ko-KR" altLang="en-US" sz="4000" b="1" dirty="0">
                <a:solidFill>
                  <a:schemeClr val="tx1"/>
                </a:solidFill>
              </a:rPr>
              <a:t>보행훈련에 반드시 필요한 밸런스 발달에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도움</a:t>
            </a:r>
            <a:endParaRPr lang="en-US" altLang="ko-KR" sz="4000" b="1" dirty="0">
              <a:solidFill>
                <a:schemeClr val="tx1"/>
              </a:solidFill>
            </a:endParaRPr>
          </a:p>
          <a:p>
            <a:pPr marL="360000"/>
            <a:r>
              <a:rPr lang="en-US" altLang="ko-KR" sz="4000" b="1" dirty="0" smtClean="0">
                <a:solidFill>
                  <a:schemeClr val="tx1"/>
                </a:solidFill>
              </a:rPr>
              <a:t>3.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관절의 </a:t>
            </a:r>
            <a:r>
              <a:rPr lang="ko-KR" altLang="en-US" sz="4000" b="1" dirty="0">
                <a:solidFill>
                  <a:schemeClr val="tx1"/>
                </a:solidFill>
              </a:rPr>
              <a:t>유연성 및 관절의 가동범위를 증진에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효과</a:t>
            </a:r>
            <a:endParaRPr lang="en-US" altLang="ko-KR" sz="40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b="1" dirty="0" smtClean="0">
                <a:solidFill>
                  <a:schemeClr val="tx1"/>
                </a:solidFill>
              </a:rPr>
              <a:t>기기를 지속적으로 사용하기 전과 </a:t>
            </a:r>
            <a:r>
              <a:rPr lang="ko-KR" altLang="en-US" sz="3600" b="1" smtClean="0">
                <a:solidFill>
                  <a:schemeClr val="tx1"/>
                </a:solidFill>
              </a:rPr>
              <a:t>후의 보행 밸런스와 관절의 유연성 및 관절의 가동범위 측정 비교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5175" y="25306338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use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3105" y="20917992"/>
            <a:ext cx="4819650" cy="61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73544" y="20917992"/>
            <a:ext cx="4680520" cy="61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158</Words>
  <Application>Microsoft Office PowerPoint</Application>
  <PresentationFormat>사용자 지정</PresentationFormat>
  <Paragraphs>31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user</cp:lastModifiedBy>
  <cp:revision>90</cp:revision>
  <dcterms:created xsi:type="dcterms:W3CDTF">2010-11-24T05:11:25Z</dcterms:created>
  <dcterms:modified xsi:type="dcterms:W3CDTF">2013-11-29T04:12:03Z</dcterms:modified>
</cp:coreProperties>
</file>