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802475" cy="51206400"/>
  <p:notesSz cx="9144000" cy="6858000"/>
  <p:defaultTextStyle>
    <a:defPPr>
      <a:defRPr lang="ko-KR"/>
    </a:defPPr>
    <a:lvl1pPr marL="0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28567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57132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085699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14266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428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171398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199965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285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7" d="100"/>
          <a:sy n="17" d="100"/>
        </p:scale>
        <p:origin x="-1716" y="-168"/>
      </p:cViewPr>
      <p:guideLst>
        <p:guide orient="horz" pos="16129"/>
        <p:guide pos="62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057132" rtl="0" eaLnBrk="1" latinLnBrk="1" hangingPunct="1">
        <a:spcBef>
          <a:spcPct val="0"/>
        </a:spcBef>
        <a:buNone/>
        <a:defRPr sz="101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521424" indent="-1521424" algn="l" defTabSz="4057132" rtl="0" eaLnBrk="1" latinLnBrk="1" hangingPunct="1">
        <a:spcBef>
          <a:spcPct val="20000"/>
        </a:spcBef>
        <a:buFont typeface="Arial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3296421" indent="-1267855" algn="l" defTabSz="4057132" rtl="0" eaLnBrk="1" latinLnBrk="1" hangingPunct="1">
        <a:spcBef>
          <a:spcPct val="20000"/>
        </a:spcBef>
        <a:buFont typeface="Arial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5071416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7099982" indent="-1014283" algn="l" defTabSz="4057132" rtl="0" eaLnBrk="1" latinLnBrk="1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549" indent="-1014283" algn="l" defTabSz="4057132" rtl="0" eaLnBrk="1" latinLnBrk="1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7115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185681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14248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242814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28567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57132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085699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4266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428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1398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199965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285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326289" y="6243502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err="1" smtClean="0"/>
              <a:t>작품명</a:t>
            </a:r>
            <a:endParaRPr lang="ko-KR" altLang="en-US" sz="6300" dirty="0"/>
          </a:p>
        </p:txBody>
      </p:sp>
      <p:sp>
        <p:nvSpPr>
          <p:cNvPr id="5" name="오각형 4"/>
          <p:cNvSpPr/>
          <p:nvPr/>
        </p:nvSpPr>
        <p:spPr>
          <a:xfrm>
            <a:off x="1369069" y="10458344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목</a:t>
            </a:r>
            <a:r>
              <a:rPr lang="ko-KR" altLang="en-US" sz="6300" dirty="0"/>
              <a:t>적 </a:t>
            </a:r>
            <a:r>
              <a:rPr lang="ko-KR" altLang="en-US" sz="6300" dirty="0" smtClean="0"/>
              <a:t>및 필요성</a:t>
            </a:r>
            <a:endParaRPr lang="ko-KR" altLang="en-US" sz="6300" dirty="0"/>
          </a:p>
        </p:txBody>
      </p:sp>
      <p:sp>
        <p:nvSpPr>
          <p:cNvPr id="6" name="오각형 5"/>
          <p:cNvSpPr/>
          <p:nvPr/>
        </p:nvSpPr>
        <p:spPr>
          <a:xfrm>
            <a:off x="1369069" y="18977784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디자인 및 제작</a:t>
            </a:r>
            <a:endParaRPr lang="ko-KR" altLang="en-US" sz="6300" dirty="0"/>
          </a:p>
        </p:txBody>
      </p:sp>
      <p:sp>
        <p:nvSpPr>
          <p:cNvPr id="7" name="오각형 6"/>
          <p:cNvSpPr/>
          <p:nvPr/>
        </p:nvSpPr>
        <p:spPr>
          <a:xfrm>
            <a:off x="1369069" y="27050278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대상자</a:t>
            </a:r>
            <a:endParaRPr lang="ko-KR" altLang="en-US" sz="6300" dirty="0"/>
          </a:p>
        </p:txBody>
      </p:sp>
      <p:sp>
        <p:nvSpPr>
          <p:cNvPr id="8" name="오각형 7"/>
          <p:cNvSpPr/>
          <p:nvPr/>
        </p:nvSpPr>
        <p:spPr>
          <a:xfrm>
            <a:off x="1369068" y="31364768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및 평가 방법</a:t>
            </a:r>
            <a:endParaRPr lang="ko-KR" altLang="en-US" sz="6300" dirty="0"/>
          </a:p>
        </p:txBody>
      </p:sp>
      <p:sp>
        <p:nvSpPr>
          <p:cNvPr id="9" name="오각형 8"/>
          <p:cNvSpPr/>
          <p:nvPr/>
        </p:nvSpPr>
        <p:spPr>
          <a:xfrm>
            <a:off x="1311287" y="39458744"/>
            <a:ext cx="790894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적용 및 평가 결과 </a:t>
            </a:r>
            <a:endParaRPr lang="ko-KR" altLang="en-US" sz="63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309550" y="8059094"/>
            <a:ext cx="17274800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“</a:t>
            </a:r>
            <a:r>
              <a:rPr lang="ko-KR" altLang="en-US" sz="69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상지장애인을</a:t>
            </a:r>
            <a:r>
              <a:rPr lang="ko-KR" altLang="en-US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위한 </a:t>
            </a:r>
            <a:r>
              <a:rPr lang="ko-KR" altLang="en-US" sz="69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유니버셜디자인</a:t>
            </a:r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”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241801" y="12273935"/>
            <a:ext cx="17274800" cy="214444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r>
              <a:rPr lang="ko-KR" altLang="en-US" sz="34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요즘 시판되고 있는 음료수는</a:t>
            </a:r>
            <a:r>
              <a:rPr lang="en-US" altLang="ko-KR" sz="34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 </a:t>
            </a:r>
            <a:r>
              <a:rPr lang="ko-KR" altLang="en-US" sz="34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소비자들이 </a:t>
            </a:r>
            <a:r>
              <a:rPr lang="ko-KR" altLang="en-US" sz="3400" dirty="0" err="1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고용량을</a:t>
            </a:r>
            <a:r>
              <a:rPr lang="ko-KR" altLang="en-US" sz="34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 많이 구매하여 더욱더 큰 </a:t>
            </a:r>
            <a:r>
              <a:rPr lang="ko-KR" altLang="en-US" sz="3400" dirty="0" err="1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고용량을</a:t>
            </a:r>
            <a:r>
              <a:rPr lang="ko-KR" altLang="en-US" sz="34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 만들려고 하고 있다</a:t>
            </a:r>
            <a:r>
              <a:rPr lang="en-US" altLang="ko-KR" sz="34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. </a:t>
            </a:r>
            <a:r>
              <a:rPr lang="ko-KR" altLang="en-US" sz="34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이러한 음료를 컵에 따르려고 할 때에는 일반성인남자들도 무거워서 흘리기도 하는데 이것을 누구나 안전하고 편하고 쉽게 따를 수 있어야</a:t>
            </a:r>
            <a:r>
              <a:rPr lang="en-US" altLang="ko-KR" sz="34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 </a:t>
            </a:r>
            <a:r>
              <a:rPr lang="ko-KR" altLang="en-US" sz="34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한다</a:t>
            </a:r>
            <a:r>
              <a:rPr lang="en-US" altLang="ko-KR" sz="3400" dirty="0" smtClean="0">
                <a:solidFill>
                  <a:schemeClr val="tx1"/>
                </a:solidFill>
                <a:latin typeface="HY동녘B" pitchFamily="18" charset="-127"/>
                <a:ea typeface="HY동녘B" pitchFamily="18" charset="-127"/>
              </a:rPr>
              <a:t>.</a:t>
            </a:r>
            <a:endParaRPr lang="ko-KR" altLang="en-US" sz="3400" dirty="0">
              <a:solidFill>
                <a:schemeClr val="tx1"/>
              </a:solidFill>
              <a:latin typeface="HY동녘B" pitchFamily="18" charset="-127"/>
              <a:ea typeface="HY동녘B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963626" y="20907819"/>
            <a:ext cx="5827066" cy="5712624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309550" y="29062344"/>
            <a:ext cx="17274800" cy="17558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dirty="0" err="1" smtClean="0">
                <a:solidFill>
                  <a:schemeClr val="tx1"/>
                </a:solidFill>
              </a:rPr>
              <a:t>상지절단장애인이나</a:t>
            </a:r>
            <a:r>
              <a:rPr lang="ko-KR" altLang="en-US" sz="5000" dirty="0" smtClean="0">
                <a:solidFill>
                  <a:schemeClr val="tx1"/>
                </a:solidFill>
              </a:rPr>
              <a:t> </a:t>
            </a:r>
            <a:r>
              <a:rPr lang="ko-KR" altLang="en-US" sz="5000" dirty="0" err="1" smtClean="0">
                <a:solidFill>
                  <a:schemeClr val="tx1"/>
                </a:solidFill>
              </a:rPr>
              <a:t>힘이없는</a:t>
            </a:r>
            <a:r>
              <a:rPr lang="ko-KR" altLang="en-US" sz="5000" dirty="0" smtClean="0">
                <a:solidFill>
                  <a:schemeClr val="tx1"/>
                </a:solidFill>
              </a:rPr>
              <a:t> 노인이나 어린이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241801" y="33381543"/>
            <a:ext cx="17274800" cy="55091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물을 먼저 물통부분에 잘 넣는다</a:t>
            </a:r>
            <a:endParaRPr lang="en-US" altLang="ko-KR" sz="4200" b="1" dirty="0" smtClean="0">
              <a:solidFill>
                <a:schemeClr val="tx1"/>
              </a:solidFill>
            </a:endParaRP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물통이 </a:t>
            </a:r>
            <a:r>
              <a:rPr lang="ko-KR" altLang="en-US" sz="4200" b="1" dirty="0" err="1" smtClean="0">
                <a:solidFill>
                  <a:schemeClr val="tx1"/>
                </a:solidFill>
              </a:rPr>
              <a:t>빠지지않게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 </a:t>
            </a:r>
            <a:r>
              <a:rPr lang="ko-KR" altLang="en-US" sz="4200" b="1" dirty="0" err="1" smtClean="0">
                <a:solidFill>
                  <a:schemeClr val="tx1"/>
                </a:solidFill>
              </a:rPr>
              <a:t>잘확인하고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 컵을 물이 나오는 위치에 놓는다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  <a:endParaRPr lang="en-US" altLang="ko-KR" sz="4200" b="1" dirty="0" smtClean="0">
              <a:solidFill>
                <a:schemeClr val="tx1"/>
              </a:solidFill>
            </a:endParaRP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손목이나 손으로 물통을 앞으로 밀면서 컵에 물을 따른다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물을 원하는 만큼 따른 뒤 다시 천천히 물통을 뒤로 세운다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  <a:endParaRPr lang="en-US" altLang="ko-KR" sz="4200" b="1" dirty="0" smtClean="0">
              <a:solidFill>
                <a:schemeClr val="tx1"/>
              </a:solidFill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1190636" y="1671470"/>
            <a:ext cx="5168588" cy="2106320"/>
          </a:xfrm>
          <a:prstGeom prst="rect">
            <a:avLst/>
          </a:prstGeom>
        </p:spPr>
        <p:txBody>
          <a:bodyPr vert="horz" lIns="405713" tIns="202857" rIns="405713" bIns="20285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sz="10100" b="1" dirty="0" smtClean="0">
                <a:latin typeface="HY바다L" pitchFamily="18" charset="-127"/>
                <a:ea typeface="HY바다L" pitchFamily="18" charset="-127"/>
                <a:cs typeface="+mj-cs"/>
              </a:rPr>
              <a:t>2012</a:t>
            </a:r>
            <a:endParaRPr lang="ko-KR" altLang="en-US" sz="10100" b="1" dirty="0" smtClean="0"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17535" y="3201336"/>
            <a:ext cx="19567408" cy="3005345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500" b="1" dirty="0" smtClean="0">
                <a:latin typeface="HY바다L" pitchFamily="18" charset="-127"/>
                <a:ea typeface="HY바다L" pitchFamily="18" charset="-127"/>
              </a:rPr>
              <a:t> 9</a:t>
            </a: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5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5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369069" y="14905818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팀 구성원 소개</a:t>
            </a:r>
            <a:endParaRPr lang="ko-KR" altLang="en-US" sz="63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309550" y="16721409"/>
            <a:ext cx="17274800" cy="18858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06</a:t>
            </a:r>
            <a:r>
              <a:rPr lang="ko-KR" altLang="en-US" sz="4200" dirty="0" smtClean="0">
                <a:solidFill>
                  <a:schemeClr val="tx1"/>
                </a:solidFill>
              </a:rPr>
              <a:t>학번</a:t>
            </a:r>
            <a:r>
              <a:rPr lang="en-US" altLang="ko-KR" sz="4200" dirty="0" smtClean="0">
                <a:solidFill>
                  <a:schemeClr val="tx1"/>
                </a:solidFill>
              </a:rPr>
              <a:t> </a:t>
            </a:r>
            <a:r>
              <a:rPr lang="ko-KR" altLang="en-US" sz="4200" dirty="0" smtClean="0">
                <a:solidFill>
                  <a:schemeClr val="tx1"/>
                </a:solidFill>
              </a:rPr>
              <a:t>이정석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팀장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  <a:r>
              <a:rPr lang="en-US" altLang="ko-KR" sz="4200" dirty="0" smtClean="0">
                <a:solidFill>
                  <a:srgbClr val="FF0000"/>
                </a:solidFill>
              </a:rPr>
              <a:t> </a:t>
            </a:r>
            <a:r>
              <a:rPr lang="en-US" altLang="ko-KR" sz="4200" dirty="0" smtClean="0">
                <a:solidFill>
                  <a:schemeClr val="tx1"/>
                </a:solidFill>
              </a:rPr>
              <a:t>07</a:t>
            </a:r>
            <a:r>
              <a:rPr lang="ko-KR" altLang="en-US" sz="4200" dirty="0" smtClean="0">
                <a:solidFill>
                  <a:schemeClr val="tx1"/>
                </a:solidFill>
              </a:rPr>
              <a:t>학번 최연기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 </a:t>
            </a:r>
          </a:p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07</a:t>
            </a:r>
            <a:r>
              <a:rPr lang="ko-KR" altLang="en-US" sz="4200" dirty="0" smtClean="0">
                <a:solidFill>
                  <a:schemeClr val="tx1"/>
                </a:solidFill>
              </a:rPr>
              <a:t>학번 홍대헌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  <a:endParaRPr lang="ko-KR" altLang="en-US" sz="4200" dirty="0" smtClean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17534" y="47740926"/>
            <a:ext cx="19567410" cy="1651128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pPr algn="ctr"/>
            <a:r>
              <a:rPr lang="ko-KR" altLang="en-US" sz="101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101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10791358" y="39458744"/>
            <a:ext cx="790894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기대효과</a:t>
            </a:r>
            <a:endParaRPr lang="ko-KR" altLang="en-US" sz="63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10565498" y="41421986"/>
            <a:ext cx="771554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dirty="0" smtClean="0">
                <a:solidFill>
                  <a:schemeClr val="tx1"/>
                </a:solidFill>
              </a:rPr>
              <a:t>힘을 </a:t>
            </a:r>
            <a:r>
              <a:rPr lang="ko-KR" altLang="en-US" sz="5000" dirty="0" err="1" smtClean="0">
                <a:solidFill>
                  <a:schemeClr val="tx1"/>
                </a:solidFill>
              </a:rPr>
              <a:t>들이지않고</a:t>
            </a:r>
            <a:r>
              <a:rPr lang="ko-KR" altLang="en-US" sz="5000" dirty="0" smtClean="0">
                <a:solidFill>
                  <a:schemeClr val="tx1"/>
                </a:solidFill>
              </a:rPr>
              <a:t> 편하고 안전하게 물이나 음료를 섭취 할 수 있다</a:t>
            </a:r>
            <a:r>
              <a:rPr lang="en-US" altLang="ko-KR" sz="5000" dirty="0" smtClean="0">
                <a:solidFill>
                  <a:schemeClr val="tx1"/>
                </a:solidFill>
              </a:rPr>
              <a:t>.</a:t>
            </a:r>
            <a:endParaRPr lang="en-US" altLang="ko-KR" sz="5000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504535" y="41427036"/>
            <a:ext cx="771554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물을 힘들이지 않고 쉽게 따를 수 있다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물통을 들고 컵에 따를 때 보다 물을 흘리거나 엎지르는 위험이 적다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물을 약간 흘리더라도 물받이가 있어서 청소하기 쉽다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  <a:endParaRPr lang="en-US" altLang="ko-KR" sz="3800" b="1" dirty="0" smtClean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5390" y="20688421"/>
            <a:ext cx="191480" cy="1327963"/>
          </a:xfrm>
          <a:prstGeom prst="rect">
            <a:avLst/>
          </a:prstGeom>
          <a:noFill/>
        </p:spPr>
        <p:txBody>
          <a:bodyPr wrap="square" lIns="95921" tIns="47960" rIns="95921" bIns="47960" rtlCol="0">
            <a:spAutoFit/>
          </a:bodyPr>
          <a:lstStyle/>
          <a:p>
            <a:endParaRPr lang="ko-KR" altLang="en-US"/>
          </a:p>
        </p:txBody>
      </p:sp>
      <p:pic>
        <p:nvPicPr>
          <p:cNvPr id="1026" name="Picture 2" descr="C:\Documents and Settings\user\바탕 화면\1353983196529.jpg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36498" y="20893414"/>
            <a:ext cx="5801902" cy="57139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Documents and Settings\user\바탕 화면\1353983190599.jpg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64280" y="20907702"/>
            <a:ext cx="5801902" cy="57139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5" name="모서리가 둥근 직사각형 24"/>
          <p:cNvSpPr/>
          <p:nvPr/>
        </p:nvSpPr>
        <p:spPr>
          <a:xfrm>
            <a:off x="514351" y="571500"/>
            <a:ext cx="18773774" cy="50063400"/>
          </a:xfrm>
          <a:prstGeom prst="roundRect">
            <a:avLst>
              <a:gd name="adj" fmla="val 3968"/>
            </a:avLst>
          </a:prstGeom>
          <a:noFill/>
          <a:ln w="7620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93381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86761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80142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73523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66904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60285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53666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547047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166</Words>
  <Application>Microsoft Office PowerPoint</Application>
  <PresentationFormat>사용자 지정</PresentationFormat>
  <Paragraphs>25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Com</cp:lastModifiedBy>
  <cp:revision>89</cp:revision>
  <dcterms:created xsi:type="dcterms:W3CDTF">2010-11-24T05:11:25Z</dcterms:created>
  <dcterms:modified xsi:type="dcterms:W3CDTF">2012-11-27T03:14:12Z</dcterms:modified>
</cp:coreProperties>
</file>