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3804" y="-210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663" y="20945234"/>
            <a:ext cx="5910720" cy="604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오각형 3"/>
          <p:cNvSpPr/>
          <p:nvPr/>
        </p:nvSpPr>
        <p:spPr>
          <a:xfrm>
            <a:off x="1302613" y="6604793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err="1" smtClean="0"/>
              <a:t>작품명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369069" y="10736042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369069" y="18988929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369069" y="27452534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369068" y="31524500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311287" y="39387306"/>
            <a:ext cx="790894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218125" y="8491823"/>
            <a:ext cx="17274800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수동휠체어브레이크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241801" y="12551634"/>
            <a:ext cx="17274800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377640"/>
            <a:r>
              <a:rPr lang="ko-KR" altLang="en-US" sz="3400" dirty="0" smtClean="0">
                <a:solidFill>
                  <a:schemeClr val="tx1"/>
                </a:solidFill>
              </a:rPr>
              <a:t>휠체어사용자의 내리막길 이동 시 안정성 확보</a:t>
            </a:r>
            <a:r>
              <a:rPr lang="en-US" altLang="ko-KR" sz="3400" dirty="0" smtClean="0">
                <a:solidFill>
                  <a:schemeClr val="tx1"/>
                </a:solidFill>
              </a:rPr>
              <a:t>.</a:t>
            </a:r>
          </a:p>
          <a:p>
            <a:pPr marL="377640"/>
            <a:r>
              <a:rPr lang="ko-KR" altLang="en-US" sz="3400" dirty="0" smtClean="0">
                <a:solidFill>
                  <a:schemeClr val="tx1"/>
                </a:solidFill>
              </a:rPr>
              <a:t>활용영역의 최대화로 인한 독립성 향상</a:t>
            </a:r>
            <a:r>
              <a:rPr lang="en-US" altLang="ko-KR" sz="3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241801" y="29381360"/>
            <a:ext cx="17274800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dirty="0" smtClean="0">
                <a:solidFill>
                  <a:schemeClr val="tx1"/>
                </a:solidFill>
              </a:rPr>
              <a:t>수동휠체어 사용자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241801" y="33541275"/>
            <a:ext cx="17274800" cy="5509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내리막길 이용 시 앞의 브레이크를 앞쪽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사용자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몸쪽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)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으로 당겨서 브레이크를 사용한다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내리막 길에서 사용할 때 양쪽의 브레이크를 조절하며 방향을 바꿀 수 있다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190636" y="1985989"/>
            <a:ext cx="5168588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17535" y="3515855"/>
            <a:ext cx="19567408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369069" y="14821302"/>
            <a:ext cx="1040650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241801" y="16636893"/>
            <a:ext cx="17274800" cy="18858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06’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 김문수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팀장</a:t>
            </a:r>
            <a:r>
              <a:rPr lang="en-US" altLang="ko-KR" sz="4200" dirty="0" smtClean="0">
                <a:solidFill>
                  <a:schemeClr val="tx1"/>
                </a:solidFill>
              </a:rPr>
              <a:t>), 06’</a:t>
            </a:r>
            <a:r>
              <a:rPr lang="ko-KR" altLang="en-US" sz="4200" dirty="0" smtClean="0">
                <a:solidFill>
                  <a:schemeClr val="tx1"/>
                </a:solidFill>
              </a:rPr>
              <a:t>학번 정준근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</a:p>
          <a:p>
            <a:pPr marL="1888200"/>
            <a:r>
              <a:rPr lang="en-US" altLang="ko-KR" sz="4200" dirty="0">
                <a:solidFill>
                  <a:schemeClr val="tx1"/>
                </a:solidFill>
              </a:rPr>
              <a:t> </a:t>
            </a:r>
            <a:r>
              <a:rPr lang="en-US" altLang="ko-KR" sz="4200" dirty="0" smtClean="0">
                <a:solidFill>
                  <a:schemeClr val="tx1"/>
                </a:solidFill>
              </a:rPr>
              <a:t>            09’</a:t>
            </a:r>
            <a:r>
              <a:rPr lang="ko-KR" altLang="en-US" sz="4200" dirty="0">
                <a:solidFill>
                  <a:schemeClr val="tx1"/>
                </a:solidFill>
              </a:rPr>
              <a:t>학번 </a:t>
            </a:r>
            <a:r>
              <a:rPr lang="ko-KR" altLang="en-US" sz="4200" dirty="0" smtClean="0">
                <a:solidFill>
                  <a:schemeClr val="tx1"/>
                </a:solidFill>
              </a:rPr>
              <a:t>이은하</a:t>
            </a:r>
            <a:r>
              <a:rPr lang="en-US" altLang="ko-KR" sz="4200" dirty="0" smtClean="0">
                <a:solidFill>
                  <a:schemeClr val="tx1"/>
                </a:solidFill>
              </a:rPr>
              <a:t>(</a:t>
            </a:r>
            <a:r>
              <a:rPr lang="ko-KR" altLang="en-US" sz="4200" dirty="0">
                <a:solidFill>
                  <a:schemeClr val="tx1"/>
                </a:solidFill>
              </a:rPr>
              <a:t>팀원</a:t>
            </a:r>
            <a:r>
              <a:rPr lang="en-US" altLang="ko-KR" sz="4200" dirty="0" smtClean="0">
                <a:solidFill>
                  <a:schemeClr val="tx1"/>
                </a:solidFill>
              </a:rPr>
              <a:t>)</a:t>
            </a:r>
            <a:endParaRPr lang="ko-KR" altLang="en-US" sz="4200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17534" y="47598050"/>
            <a:ext cx="19567410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791358" y="39387306"/>
            <a:ext cx="7908946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565498" y="41279109"/>
            <a:ext cx="771554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539553" indent="-539553">
              <a:buAutoNum type="arabicPeriod"/>
            </a:pPr>
            <a:r>
              <a:rPr lang="ko-KR" altLang="en-US" sz="3700" b="1" dirty="0" smtClean="0">
                <a:solidFill>
                  <a:schemeClr val="tx1"/>
                </a:solidFill>
              </a:rPr>
              <a:t>내리막길 이용 시 심리적 안정을 취할 수 있음</a:t>
            </a:r>
            <a:r>
              <a:rPr lang="en-US" altLang="ko-KR" sz="3700" b="1" dirty="0" smtClean="0">
                <a:solidFill>
                  <a:schemeClr val="tx1"/>
                </a:solidFill>
              </a:rPr>
              <a:t>.</a:t>
            </a:r>
          </a:p>
          <a:p>
            <a:pPr marL="539553" indent="-539553">
              <a:buAutoNum type="arabicPeriod"/>
            </a:pPr>
            <a:r>
              <a:rPr lang="ko-KR" altLang="en-US" sz="3700" b="1" dirty="0" smtClean="0">
                <a:solidFill>
                  <a:schemeClr val="tx1"/>
                </a:solidFill>
              </a:rPr>
              <a:t>활동범위 제한 없이 자유로운 이동 가능</a:t>
            </a:r>
            <a:r>
              <a:rPr lang="en-US" altLang="ko-KR" sz="3700" b="1" dirty="0" smtClean="0">
                <a:solidFill>
                  <a:schemeClr val="tx1"/>
                </a:solidFill>
              </a:rPr>
              <a:t>.</a:t>
            </a:r>
          </a:p>
          <a:p>
            <a:pPr marL="539553" indent="-539553">
              <a:buAutoNum type="arabicPeriod"/>
            </a:pPr>
            <a:r>
              <a:rPr lang="ko-KR" altLang="en-US" sz="3700" b="1" dirty="0" smtClean="0">
                <a:solidFill>
                  <a:schemeClr val="tx1"/>
                </a:solidFill>
              </a:rPr>
              <a:t>스스로 내리막길 이용으로 인한 독립성 향상</a:t>
            </a:r>
            <a:r>
              <a:rPr lang="en-US" altLang="ko-KR" sz="3700" b="1" dirty="0">
                <a:solidFill>
                  <a:schemeClr val="tx1"/>
                </a:solidFill>
              </a:rPr>
              <a:t>.</a:t>
            </a:r>
            <a:endParaRPr lang="en-US" altLang="ko-KR" sz="3700" b="1" dirty="0" smtClean="0">
              <a:solidFill>
                <a:schemeClr val="tx1"/>
              </a:solidFill>
            </a:endParaRPr>
          </a:p>
          <a:p>
            <a:pPr algn="ctr"/>
            <a:endParaRPr lang="en-US" altLang="ko-KR" sz="370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504535" y="41284160"/>
            <a:ext cx="771554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보호자가 없으면 이동하기 힘든 장소도 내려갈 수 있게 되어 독립성이 향상된다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휠체어에 브레이크가 있다는 이유로 인해 휠체어 사용자의 불안을 줄일 수 있다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웃는 얼굴 1"/>
          <p:cNvSpPr/>
          <p:nvPr/>
        </p:nvSpPr>
        <p:spPr>
          <a:xfrm>
            <a:off x="14807399" y="21887959"/>
            <a:ext cx="948194" cy="798173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/>
          </a:p>
        </p:txBody>
      </p:sp>
      <p:pic>
        <p:nvPicPr>
          <p:cNvPr id="26" name="Picture 3"/>
          <p:cNvPicPr>
            <a:picLocks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3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25660" y="20880238"/>
            <a:ext cx="7492684" cy="6173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5" name="모서리가 둥근 직사각형 24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145</Words>
  <Application>Microsoft Office PowerPoint</Application>
  <PresentationFormat>사용자 지정</PresentationFormat>
  <Paragraphs>25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91</cp:revision>
  <dcterms:created xsi:type="dcterms:W3CDTF">2010-11-24T05:11:25Z</dcterms:created>
  <dcterms:modified xsi:type="dcterms:W3CDTF">2012-11-27T02:43:59Z</dcterms:modified>
</cp:coreProperties>
</file>