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32" y="6186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6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설키</a:t>
            </a:r>
            <a:endParaRPr lang="en-US" altLang="ko-KR" sz="66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endParaRPr lang="en-US" altLang="ko-KR" sz="3200" dirty="0" smtClean="0"/>
          </a:p>
          <a:p>
            <a:pPr marL="360000"/>
            <a:r>
              <a:rPr lang="ko-KR" altLang="en-US" sz="3200" b="1" dirty="0" smtClean="0">
                <a:solidFill>
                  <a:schemeClr val="tx1"/>
                </a:solidFill>
              </a:rPr>
              <a:t>겨울철 </a:t>
            </a:r>
            <a:r>
              <a:rPr lang="ko-KR" altLang="en-US" sz="3200" b="1" dirty="0">
                <a:solidFill>
                  <a:schemeClr val="tx1"/>
                </a:solidFill>
              </a:rPr>
              <a:t>눈길에서 휠체어를 사용하시는 분들의 독립적인 생활을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위해서</a:t>
            </a:r>
            <a:endParaRPr lang="ko-KR" altLang="en-US" sz="3200" b="1" dirty="0">
              <a:solidFill>
                <a:schemeClr val="tx1"/>
              </a:solidFill>
            </a:endParaRPr>
          </a:p>
          <a:p>
            <a:pPr marL="360000"/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63629" y="20917223"/>
            <a:ext cx="6672742" cy="6189339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63851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b="1" dirty="0" smtClean="0">
                <a:solidFill>
                  <a:schemeClr val="tx1"/>
                </a:solidFill>
              </a:rPr>
              <a:t>휠체어를 사용하는 모든 사람</a:t>
            </a:r>
            <a:endParaRPr lang="ko-KR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1048098" y="34689163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4000" b="1" dirty="0" smtClean="0">
                <a:solidFill>
                  <a:schemeClr val="tx1"/>
                </a:solidFill>
              </a:rPr>
              <a:t>□ 사용</a:t>
            </a:r>
            <a:endParaRPr lang="en-US" altLang="ko-KR" sz="4000" b="1" dirty="0" smtClean="0">
              <a:solidFill>
                <a:schemeClr val="tx1"/>
              </a:solidFill>
            </a:endParaRPr>
          </a:p>
          <a:p>
            <a:r>
              <a:rPr lang="en-US" altLang="ko-KR" sz="1600" b="1" dirty="0" smtClean="0">
                <a:solidFill>
                  <a:schemeClr val="tx1"/>
                </a:solidFill>
              </a:rPr>
              <a:t> </a:t>
            </a:r>
            <a:endParaRPr lang="en-US" altLang="ko-KR" sz="4000" b="1" dirty="0">
              <a:solidFill>
                <a:schemeClr val="tx1"/>
              </a:solidFill>
            </a:endParaRP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겨울 눈길에서 사용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r>
              <a:rPr lang="en-US" altLang="ko-KR" sz="40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ko-KR" altLang="en-US" sz="4000" b="1" dirty="0">
                <a:solidFill>
                  <a:schemeClr val="tx1"/>
                </a:solidFill>
              </a:rPr>
              <a:t>□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평가 방법</a:t>
            </a:r>
            <a:endParaRPr lang="en-US" altLang="ko-KR" sz="4000" b="1" dirty="0">
              <a:solidFill>
                <a:schemeClr val="tx1"/>
              </a:solidFill>
            </a:endParaRPr>
          </a:p>
          <a:p>
            <a:r>
              <a:rPr lang="ko-KR" altLang="en-US" sz="1600" b="1" dirty="0" smtClean="0">
                <a:solidFill>
                  <a:schemeClr val="tx1"/>
                </a:solidFill>
              </a:rPr>
              <a:t> </a:t>
            </a:r>
            <a:endParaRPr lang="en-US" altLang="ko-KR" sz="1600" b="1" dirty="0">
              <a:solidFill>
                <a:schemeClr val="tx1"/>
              </a:solidFill>
            </a:endParaRP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안전성 문제가 있는지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눈길에서 자가추진이 가능한지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?</a:t>
            </a: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탈부착시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무리가 없는지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?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38315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3200" b="1" dirty="0" smtClean="0">
                <a:solidFill>
                  <a:schemeClr val="tx1"/>
                </a:solidFill>
              </a:rPr>
              <a:t>20849143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 권재용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팀장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)</a:t>
            </a:r>
            <a:endParaRPr lang="en-US" altLang="ko-KR" sz="3200" b="1" dirty="0" smtClean="0">
              <a:solidFill>
                <a:srgbClr val="FF0000"/>
              </a:solidFill>
            </a:endParaRPr>
          </a:p>
          <a:p>
            <a:pPr marL="1800000"/>
            <a:r>
              <a:rPr lang="en-US" altLang="ko-KR" sz="3200" b="1" dirty="0" smtClean="0">
                <a:solidFill>
                  <a:schemeClr val="tx1"/>
                </a:solidFill>
              </a:rPr>
              <a:t>21048451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김재원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)    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20848872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도현석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)</a:t>
            </a:r>
          </a:p>
          <a:p>
            <a:pPr marL="1800000"/>
            <a:r>
              <a:rPr lang="en-US" altLang="ko-KR" sz="3200" b="1" dirty="0" smtClean="0">
                <a:solidFill>
                  <a:schemeClr val="tx1"/>
                </a:solidFill>
              </a:rPr>
              <a:t>20848953 </a:t>
            </a:r>
            <a:r>
              <a:rPr lang="ko-KR" altLang="en-US" sz="3200" b="1" dirty="0" err="1" smtClean="0">
                <a:solidFill>
                  <a:schemeClr val="tx1"/>
                </a:solidFill>
              </a:rPr>
              <a:t>윤이룩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)     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21048480 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조경진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(</a:t>
            </a:r>
            <a:r>
              <a:rPr lang="ko-KR" altLang="en-US" sz="3200" b="1" dirty="0" smtClean="0">
                <a:solidFill>
                  <a:schemeClr val="tx1"/>
                </a:solidFill>
              </a:rPr>
              <a:t>팀원</a:t>
            </a:r>
            <a:r>
              <a:rPr lang="en-US" altLang="ko-KR" sz="3200" b="1" dirty="0" smtClean="0">
                <a:solidFill>
                  <a:schemeClr val="tx1"/>
                </a:solidFill>
              </a:rPr>
              <a:t>)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3600" b="1" dirty="0" smtClean="0">
              <a:solidFill>
                <a:schemeClr val="tx1"/>
              </a:solidFill>
            </a:endParaRPr>
          </a:p>
          <a:p>
            <a:pPr algn="ctr"/>
            <a:endParaRPr lang="en-US" altLang="ko-KR" sz="3600" b="1" dirty="0">
              <a:solidFill>
                <a:schemeClr val="tx1"/>
              </a:solidFill>
            </a:endParaRPr>
          </a:p>
          <a:p>
            <a:pPr algn="ctr"/>
            <a:r>
              <a:rPr lang="ko-KR" altLang="en-US" sz="3600" b="1" dirty="0" smtClean="0">
                <a:solidFill>
                  <a:schemeClr val="tx1"/>
                </a:solidFill>
              </a:rPr>
              <a:t>겨울에 </a:t>
            </a:r>
            <a:r>
              <a:rPr lang="ko-KR" altLang="en-US" sz="3600" b="1" dirty="0">
                <a:solidFill>
                  <a:schemeClr val="tx1"/>
                </a:solidFill>
              </a:rPr>
              <a:t>눈이 내려도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설키를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3600" b="1" dirty="0" smtClean="0">
                <a:solidFill>
                  <a:schemeClr val="tx1"/>
                </a:solidFill>
              </a:rPr>
              <a:t> 캐스터에 장착함으로써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3600" b="1" dirty="0" smtClean="0">
                <a:solidFill>
                  <a:schemeClr val="tx1"/>
                </a:solidFill>
              </a:rPr>
              <a:t> 외출 시 이동이 용이함 </a:t>
            </a:r>
            <a:endParaRPr lang="ko-KR" altLang="en-US" sz="4800" b="1" dirty="0">
              <a:solidFill>
                <a:schemeClr val="tx1"/>
              </a:solidFill>
            </a:endParaRPr>
          </a:p>
          <a:p>
            <a:pPr algn="ctr"/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449227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3600" b="1" dirty="0" smtClean="0">
                <a:solidFill>
                  <a:schemeClr val="tx1"/>
                </a:solidFill>
              </a:rPr>
              <a:t>□ 평가결과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3600" b="1" dirty="0">
              <a:solidFill>
                <a:schemeClr val="tx1"/>
              </a:solidFill>
            </a:endParaRP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손이 불편한 사람은 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r>
              <a:rPr lang="ko-KR" altLang="en-US" sz="3600" b="1" dirty="0" smtClean="0">
                <a:solidFill>
                  <a:schemeClr val="tx1"/>
                </a:solidFill>
              </a:rPr>
              <a:t>              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탈부착이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어려움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571500" indent="-571500">
              <a:buFontTx/>
              <a:buChar char="-"/>
            </a:pPr>
            <a:r>
              <a:rPr lang="ko-KR" altLang="en-US" sz="3600" b="1" dirty="0" smtClean="0">
                <a:solidFill>
                  <a:schemeClr val="tx1"/>
                </a:solidFill>
              </a:rPr>
              <a:t>눈이 </a:t>
            </a:r>
            <a:r>
              <a:rPr lang="ko-KR" altLang="en-US" sz="3600" b="1" dirty="0">
                <a:solidFill>
                  <a:schemeClr val="tx1"/>
                </a:solidFill>
              </a:rPr>
              <a:t>쌓인 곳에서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문제없이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사용 가능할 것으로     예상됨</a:t>
            </a:r>
            <a:endParaRPr lang="en-US" altLang="ko-KR" sz="3600" b="1" dirty="0">
              <a:solidFill>
                <a:schemeClr val="tx1"/>
              </a:solidFill>
            </a:endParaRPr>
          </a:p>
          <a:p>
            <a:endParaRPr lang="en-US" altLang="ko-KR" sz="3600" b="1" dirty="0" smtClean="0">
              <a:solidFill>
                <a:schemeClr val="tx1"/>
              </a:solidFill>
            </a:endParaRPr>
          </a:p>
          <a:p>
            <a:r>
              <a:rPr lang="en-US" altLang="ko-KR" sz="3600" b="1" dirty="0" smtClean="0">
                <a:solidFill>
                  <a:schemeClr val="tx1"/>
                </a:solidFill>
              </a:rPr>
              <a:t>-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안전성에는 문제가 없음</a:t>
            </a:r>
            <a:endParaRPr lang="en-US" altLang="ko-KR" sz="3600" b="1" dirty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endParaRPr lang="en-US" altLang="ko-KR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129</Words>
  <Application>Microsoft Office PowerPoint</Application>
  <PresentationFormat>사용자 지정</PresentationFormat>
  <Paragraphs>41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kwon</cp:lastModifiedBy>
  <cp:revision>91</cp:revision>
  <dcterms:created xsi:type="dcterms:W3CDTF">2010-11-24T05:11:25Z</dcterms:created>
  <dcterms:modified xsi:type="dcterms:W3CDTF">2013-11-20T05:32:35Z</dcterms:modified>
</cp:coreProperties>
</file>