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3804" y="-210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367102" y="6600692"/>
            <a:ext cx="10324880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err="1" smtClean="0"/>
              <a:t>작품명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409882" y="10672658"/>
            <a:ext cx="10324880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409882" y="18996983"/>
            <a:ext cx="10324880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409882" y="27603464"/>
            <a:ext cx="10324880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409881" y="31818306"/>
            <a:ext cx="10324880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342305" y="39619131"/>
            <a:ext cx="7846910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309550" y="8416284"/>
            <a:ext cx="17139302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엔조이 메스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309550" y="12488250"/>
            <a:ext cx="17139302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377640"/>
            <a:r>
              <a:rPr lang="en-US" altLang="ko-KR" sz="3400" dirty="0" smtClean="0">
                <a:solidFill>
                  <a:schemeClr val="tx1"/>
                </a:solidFill>
              </a:rPr>
              <a:t>DDR(</a:t>
            </a:r>
            <a:r>
              <a:rPr lang="ko-KR" altLang="en-US" sz="3400" dirty="0" smtClean="0">
                <a:solidFill>
                  <a:schemeClr val="tx1"/>
                </a:solidFill>
              </a:rPr>
              <a:t>교구</a:t>
            </a:r>
            <a:r>
              <a:rPr lang="en-US" altLang="ko-KR" sz="3400" dirty="0" smtClean="0">
                <a:solidFill>
                  <a:schemeClr val="tx1"/>
                </a:solidFill>
              </a:rPr>
              <a:t>)</a:t>
            </a:r>
            <a:r>
              <a:rPr lang="ko-KR" altLang="en-US" sz="3400" dirty="0" smtClean="0">
                <a:solidFill>
                  <a:schemeClr val="tx1"/>
                </a:solidFill>
              </a:rPr>
              <a:t>을 접목한 소프트웨어 프로그램으로 학습장애인의 덧셈</a:t>
            </a:r>
            <a:r>
              <a:rPr lang="en-US" altLang="ko-KR" sz="3400" dirty="0" smtClean="0">
                <a:solidFill>
                  <a:schemeClr val="tx1"/>
                </a:solidFill>
              </a:rPr>
              <a:t>, </a:t>
            </a:r>
            <a:r>
              <a:rPr lang="ko-KR" altLang="en-US" sz="3400" dirty="0" err="1" smtClean="0">
                <a:solidFill>
                  <a:schemeClr val="tx1"/>
                </a:solidFill>
              </a:rPr>
              <a:t>뺄셈익히기</a:t>
            </a:r>
            <a:r>
              <a:rPr lang="en-US" altLang="ko-KR" sz="3400" dirty="0" smtClean="0">
                <a:solidFill>
                  <a:schemeClr val="tx1"/>
                </a:solidFill>
              </a:rPr>
              <a:t>.</a:t>
            </a:r>
          </a:p>
          <a:p>
            <a:pPr marL="377640"/>
            <a:r>
              <a:rPr lang="ko-KR" altLang="en-US" sz="3400" dirty="0" smtClean="0">
                <a:solidFill>
                  <a:schemeClr val="tx1"/>
                </a:solidFill>
              </a:rPr>
              <a:t>컴퓨터프로그램과 교구 활용으로 적절한 지도와 운동감각</a:t>
            </a:r>
            <a:r>
              <a:rPr lang="en-US" altLang="ko-KR" sz="3400" dirty="0" smtClean="0">
                <a:solidFill>
                  <a:schemeClr val="tx1"/>
                </a:solidFill>
              </a:rPr>
              <a:t>, </a:t>
            </a:r>
            <a:r>
              <a:rPr lang="ko-KR" altLang="en-US" sz="3400" dirty="0" smtClean="0">
                <a:solidFill>
                  <a:schemeClr val="tx1"/>
                </a:solidFill>
              </a:rPr>
              <a:t>청각</a:t>
            </a:r>
            <a:r>
              <a:rPr lang="en-US" altLang="ko-KR" sz="3400" dirty="0" smtClean="0">
                <a:solidFill>
                  <a:schemeClr val="tx1"/>
                </a:solidFill>
              </a:rPr>
              <a:t>,</a:t>
            </a:r>
            <a:r>
              <a:rPr lang="ko-KR" altLang="en-US" sz="3400" dirty="0" smtClean="0">
                <a:solidFill>
                  <a:schemeClr val="tx1"/>
                </a:solidFill>
              </a:rPr>
              <a:t>시각적 효과로 인해 학습동기를 유발시킬 수 있다</a:t>
            </a:r>
            <a:r>
              <a:rPr lang="en-US" altLang="ko-KR" sz="3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383166" y="20959730"/>
            <a:ext cx="7655030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377299" y="29614549"/>
            <a:ext cx="17139302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dirty="0" smtClean="0">
                <a:solidFill>
                  <a:schemeClr val="tx1"/>
                </a:solidFill>
              </a:rPr>
              <a:t>현저히 낮은 수학 성취를 보이는 수학학습장애아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309550" y="33667640"/>
            <a:ext cx="17139302" cy="5509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학습프로그램을 실행시켜 학습을 시작한다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교구를 활용하는 학습단계가 있으면 지시에 따라 시행한다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학습이 끝나면 얼마나 학습했고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학습성취도를 확인할 수 있다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595757" y="20959730"/>
            <a:ext cx="7655030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 sz="29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210907" y="2010342"/>
            <a:ext cx="5128046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94275" y="3611646"/>
            <a:ext cx="19413928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409882" y="14744624"/>
            <a:ext cx="10324880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309550" y="16560215"/>
            <a:ext cx="17139302" cy="18858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06’</a:t>
            </a:r>
            <a:r>
              <a:rPr lang="ko-KR" altLang="en-US" sz="4200" dirty="0" smtClean="0">
                <a:solidFill>
                  <a:schemeClr val="tx1"/>
                </a:solidFill>
              </a:rPr>
              <a:t> 학번 </a:t>
            </a:r>
            <a:r>
              <a:rPr lang="ko-KR" altLang="en-US" sz="4200" dirty="0" err="1" smtClean="0">
                <a:solidFill>
                  <a:schemeClr val="tx1"/>
                </a:solidFill>
              </a:rPr>
              <a:t>이남렬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팀장</a:t>
            </a:r>
            <a:r>
              <a:rPr lang="en-US" altLang="ko-KR" sz="4200" dirty="0" smtClean="0">
                <a:solidFill>
                  <a:schemeClr val="tx1"/>
                </a:solidFill>
              </a:rPr>
              <a:t>)    09’ 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 이영민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  <a:endParaRPr lang="en-US" altLang="ko-KR" sz="4200" dirty="0" smtClean="0">
              <a:solidFill>
                <a:srgbClr val="FF0000"/>
              </a:solidFill>
            </a:endParaRPr>
          </a:p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09’ 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 이민주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    09’ 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 하보영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  <a:endParaRPr lang="ko-KR" altLang="en-US" sz="4200" dirty="0" smtClean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94274" y="47812364"/>
            <a:ext cx="19413930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822376" y="39619131"/>
            <a:ext cx="7846910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595757" y="41510935"/>
            <a:ext cx="7655030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dirty="0" smtClean="0">
                <a:solidFill>
                  <a:schemeClr val="tx1"/>
                </a:solidFill>
              </a:rPr>
              <a:t>학습에 의욕이 부진하거나 성취가 낮을 때 효과를 볼 수 있다</a:t>
            </a:r>
            <a:r>
              <a:rPr lang="en-US" altLang="ko-KR" sz="5000" dirty="0" smtClean="0">
                <a:solidFill>
                  <a:schemeClr val="tx1"/>
                </a:solidFill>
              </a:rPr>
              <a:t>.</a:t>
            </a:r>
            <a:endParaRPr lang="en-US" altLang="ko-KR" sz="50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467427" y="41580188"/>
            <a:ext cx="7655030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컴퓨터에 학습프로그램을 설치한다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프로그램을 실행시켜 학습을 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교구활용을 통해 흥미와 운동감각을 높인다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학습 후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학습성취도를 확인한다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0350" y="21323740"/>
            <a:ext cx="6113008" cy="554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66282" y="24229008"/>
            <a:ext cx="3717370" cy="2841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28050" y="21251107"/>
            <a:ext cx="3139112" cy="288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01817" y="21323739"/>
            <a:ext cx="3469546" cy="276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모서리가 둥근 직사각형 25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93381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86761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80142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73523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66904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60285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53666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547047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154</Words>
  <Application>Microsoft Office PowerPoint</Application>
  <PresentationFormat>사용자 지정</PresentationFormat>
  <Paragraphs>26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90</cp:revision>
  <dcterms:created xsi:type="dcterms:W3CDTF">2010-11-24T05:11:25Z</dcterms:created>
  <dcterms:modified xsi:type="dcterms:W3CDTF">2012-11-27T03:04:41Z</dcterms:modified>
</cp:coreProperties>
</file>