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8512175" cy="14401800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044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99A99-DBA4-4CA0-969B-F7C67124933D}" type="datetimeFigureOut">
              <a:rPr lang="ko-KR" altLang="en-US" smtClean="0"/>
              <a:t>2021-03-25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B8C9-401C-4697-917F-D653138D5B2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0272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A878B-CB10-431F-B77C-50702F24EE27}" type="datetimeFigureOut">
              <a:rPr lang="ko-KR" altLang="en-US" smtClean="0"/>
              <a:t>2021-03-25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24100" y="749300"/>
            <a:ext cx="22161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748213"/>
            <a:ext cx="5492750" cy="4498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C83AF-664F-4BC1-BAC4-1FA166B8E9D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524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C83AF-664F-4BC1-BAC4-1FA166B8E9DF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9209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2021-03-25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1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3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4</a:t>
            </a:r>
            <a:r>
              <a:rPr lang="ko-KR" altLang="en-US" sz="1100" b="1" dirty="0" smtClean="0"/>
              <a:t>학년 </a:t>
            </a:r>
            <a:endParaRPr lang="ko-KR" altLang="en-US" sz="1100" b="1" dirty="0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96" name="직사각형 95"/>
          <p:cNvSpPr/>
          <p:nvPr/>
        </p:nvSpPr>
        <p:spPr>
          <a:xfrm>
            <a:off x="4434734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(1)</a:t>
            </a:r>
          </a:p>
        </p:txBody>
      </p:sp>
      <p:cxnSp>
        <p:nvCxnSpPr>
          <p:cNvPr id="212" name="직선 연결선 211"/>
          <p:cNvCxnSpPr/>
          <p:nvPr/>
        </p:nvCxnSpPr>
        <p:spPr>
          <a:xfrm>
            <a:off x="893711" y="134642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149" idx="3"/>
            <a:endCxn id="154" idx="1"/>
          </p:cNvCxnSpPr>
          <p:nvPr/>
        </p:nvCxnSpPr>
        <p:spPr>
          <a:xfrm>
            <a:off x="3031951" y="13816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연결선 112"/>
          <p:cNvCxnSpPr/>
          <p:nvPr/>
        </p:nvCxnSpPr>
        <p:spPr>
          <a:xfrm>
            <a:off x="93512" y="7056884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직사각형 114"/>
          <p:cNvSpPr/>
          <p:nvPr/>
        </p:nvSpPr>
        <p:spPr>
          <a:xfrm>
            <a:off x="6328545" y="7275140"/>
            <a:ext cx="792088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교차 </a:t>
            </a:r>
            <a:r>
              <a:rPr lang="ko-KR" altLang="en-US" sz="1100" dirty="0" err="1" smtClean="0"/>
              <a:t>설강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4340470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전공선택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96765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관찰과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표현</a:t>
            </a:r>
            <a:endParaRPr lang="en-US" altLang="ko-KR" sz="1100" dirty="0" smtClean="0"/>
          </a:p>
        </p:txBody>
      </p:sp>
      <p:sp>
        <p:nvSpPr>
          <p:cNvPr id="128" name="직사각형 127"/>
          <p:cNvSpPr/>
          <p:nvPr/>
        </p:nvSpPr>
        <p:spPr>
          <a:xfrm>
            <a:off x="1101624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</a:t>
            </a:r>
            <a:r>
              <a:rPr lang="ko-KR" altLang="en-US" sz="1100" dirty="0"/>
              <a:t>간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표현</a:t>
            </a:r>
            <a:endParaRPr lang="en-US" altLang="ko-KR" sz="1100" dirty="0" smtClean="0"/>
          </a:p>
        </p:txBody>
      </p:sp>
      <p:sp>
        <p:nvSpPr>
          <p:cNvPr id="129" name="직사각형 128"/>
          <p:cNvSpPr/>
          <p:nvPr/>
        </p:nvSpPr>
        <p:spPr>
          <a:xfrm>
            <a:off x="1101624" y="18652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드로잉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기법</a:t>
            </a:r>
            <a:endParaRPr lang="en-US" altLang="ko-KR" sz="1100" dirty="0" smtClean="0"/>
          </a:p>
        </p:txBody>
      </p:sp>
      <p:sp>
        <p:nvSpPr>
          <p:cNvPr id="149" name="직사각형 148"/>
          <p:cNvSpPr/>
          <p:nvPr/>
        </p:nvSpPr>
        <p:spPr>
          <a:xfrm>
            <a:off x="2239863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금속조형디자인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1)</a:t>
            </a:r>
          </a:p>
        </p:txBody>
      </p:sp>
      <p:sp>
        <p:nvSpPr>
          <p:cNvPr id="150" name="직사각형 149"/>
          <p:cNvSpPr/>
          <p:nvPr/>
        </p:nvSpPr>
        <p:spPr>
          <a:xfrm>
            <a:off x="2239863" y="18786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주얼리표현기</a:t>
            </a:r>
            <a:r>
              <a:rPr lang="ko-KR" altLang="en-US" sz="1100" dirty="0" err="1"/>
              <a:t>법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1)</a:t>
            </a:r>
          </a:p>
        </p:txBody>
      </p:sp>
      <p:sp>
        <p:nvSpPr>
          <p:cNvPr id="151" name="직사각형 150"/>
          <p:cNvSpPr/>
          <p:nvPr/>
        </p:nvSpPr>
        <p:spPr>
          <a:xfrm>
            <a:off x="2247974" y="26778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칠보기법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1)</a:t>
            </a:r>
          </a:p>
        </p:txBody>
      </p:sp>
      <p:cxnSp>
        <p:nvCxnSpPr>
          <p:cNvPr id="152" name="직선 연결선 151"/>
          <p:cNvCxnSpPr/>
          <p:nvPr/>
        </p:nvCxnSpPr>
        <p:spPr>
          <a:xfrm>
            <a:off x="907913" y="216034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연결선 152"/>
          <p:cNvCxnSpPr/>
          <p:nvPr/>
        </p:nvCxnSpPr>
        <p:spPr>
          <a:xfrm>
            <a:off x="907913" y="29658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직사각형 153"/>
          <p:cNvSpPr/>
          <p:nvPr/>
        </p:nvSpPr>
        <p:spPr>
          <a:xfrm>
            <a:off x="3242092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금속조형디자인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155" name="직사각형 154"/>
          <p:cNvSpPr/>
          <p:nvPr/>
        </p:nvSpPr>
        <p:spPr>
          <a:xfrm>
            <a:off x="3242092" y="18786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주얼리표현기법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156" name="직사각형 155"/>
          <p:cNvSpPr/>
          <p:nvPr/>
        </p:nvSpPr>
        <p:spPr>
          <a:xfrm>
            <a:off x="3247975" y="26778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칠보기법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2)</a:t>
            </a:r>
          </a:p>
        </p:txBody>
      </p:sp>
      <p:cxnSp>
        <p:nvCxnSpPr>
          <p:cNvPr id="157" name="직선 화살표 연결선 156"/>
          <p:cNvCxnSpPr/>
          <p:nvPr/>
        </p:nvCxnSpPr>
        <p:spPr>
          <a:xfrm>
            <a:off x="3054976" y="2166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직선 화살표 연결선 157"/>
          <p:cNvCxnSpPr/>
          <p:nvPr/>
        </p:nvCxnSpPr>
        <p:spPr>
          <a:xfrm>
            <a:off x="3054976" y="29759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직사각형 158"/>
          <p:cNvSpPr/>
          <p:nvPr/>
        </p:nvSpPr>
        <p:spPr>
          <a:xfrm>
            <a:off x="3247975" y="35390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제품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cxnSp>
        <p:nvCxnSpPr>
          <p:cNvPr id="160" name="직선 화살표 연결선 159"/>
          <p:cNvCxnSpPr/>
          <p:nvPr/>
        </p:nvCxnSpPr>
        <p:spPr>
          <a:xfrm>
            <a:off x="3031951" y="38271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직사각형 160"/>
          <p:cNvSpPr/>
          <p:nvPr/>
        </p:nvSpPr>
        <p:spPr>
          <a:xfrm>
            <a:off x="4421227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금속제품디자</a:t>
            </a:r>
            <a:r>
              <a:rPr lang="ko-KR" altLang="en-US" sz="1100" dirty="0"/>
              <a:t>인</a:t>
            </a:r>
            <a:r>
              <a:rPr lang="en-US" altLang="ko-KR" sz="1100" dirty="0" smtClean="0"/>
              <a:t>(</a:t>
            </a:r>
            <a:r>
              <a:rPr lang="en-US" altLang="ko-KR" sz="1100" dirty="0"/>
              <a:t>1)</a:t>
            </a:r>
          </a:p>
        </p:txBody>
      </p:sp>
      <p:sp>
        <p:nvSpPr>
          <p:cNvPr id="162" name="직사각형 161"/>
          <p:cNvSpPr/>
          <p:nvPr/>
        </p:nvSpPr>
        <p:spPr>
          <a:xfrm>
            <a:off x="4421227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주얼리제작기</a:t>
            </a:r>
            <a:r>
              <a:rPr lang="ko-KR" altLang="en-US" sz="1100" dirty="0" err="1"/>
              <a:t>법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1)</a:t>
            </a:r>
          </a:p>
        </p:txBody>
      </p:sp>
      <p:sp>
        <p:nvSpPr>
          <p:cNvPr id="163" name="직사각형 162"/>
          <p:cNvSpPr/>
          <p:nvPr/>
        </p:nvSpPr>
        <p:spPr>
          <a:xfrm>
            <a:off x="4434734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4" name="직사각형 163"/>
          <p:cNvSpPr/>
          <p:nvPr/>
        </p:nvSpPr>
        <p:spPr>
          <a:xfrm>
            <a:off x="4430752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리빙</a:t>
            </a:r>
            <a:r>
              <a:rPr lang="ko-KR" altLang="en-US" sz="1100" dirty="0"/>
              <a:t> 소재디자인</a:t>
            </a:r>
            <a:r>
              <a:rPr lang="en-US" altLang="ko-KR" sz="1100" dirty="0"/>
              <a:t>(</a:t>
            </a:r>
            <a:r>
              <a:rPr lang="en-US" altLang="ko-KR" sz="1100" dirty="0" smtClean="0"/>
              <a:t>1)</a:t>
            </a:r>
            <a:endParaRPr lang="en-US" altLang="ko-KR" sz="1100" dirty="0" smtClean="0"/>
          </a:p>
        </p:txBody>
      </p:sp>
      <p:sp>
        <p:nvSpPr>
          <p:cNvPr id="165" name="직사각형 164"/>
          <p:cNvSpPr/>
          <p:nvPr/>
        </p:nvSpPr>
        <p:spPr>
          <a:xfrm>
            <a:off x="5444692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67" name="직사각형 166"/>
          <p:cNvSpPr/>
          <p:nvPr/>
        </p:nvSpPr>
        <p:spPr>
          <a:xfrm>
            <a:off x="5431185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금속제품디자인</a:t>
            </a:r>
            <a:r>
              <a:rPr lang="en-US" altLang="ko-KR" sz="1100" dirty="0" smtClean="0"/>
              <a:t>(</a:t>
            </a:r>
            <a:r>
              <a:rPr lang="en-US" altLang="ko-KR" sz="1100" dirty="0"/>
              <a:t>2</a:t>
            </a:r>
            <a:r>
              <a:rPr lang="en-US" altLang="ko-KR" sz="1100" dirty="0" smtClean="0"/>
              <a:t>)</a:t>
            </a:r>
            <a:endParaRPr lang="en-US" altLang="ko-KR" sz="1100" dirty="0"/>
          </a:p>
        </p:txBody>
      </p:sp>
      <p:sp>
        <p:nvSpPr>
          <p:cNvPr id="169" name="직사각형 168"/>
          <p:cNvSpPr/>
          <p:nvPr/>
        </p:nvSpPr>
        <p:spPr>
          <a:xfrm>
            <a:off x="5431185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주얼리제작기법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2)</a:t>
            </a:r>
          </a:p>
        </p:txBody>
      </p:sp>
      <p:sp>
        <p:nvSpPr>
          <p:cNvPr id="170" name="직사각형 169"/>
          <p:cNvSpPr/>
          <p:nvPr/>
        </p:nvSpPr>
        <p:spPr>
          <a:xfrm>
            <a:off x="5444692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71" name="직사각형 170"/>
          <p:cNvSpPr/>
          <p:nvPr/>
        </p:nvSpPr>
        <p:spPr>
          <a:xfrm>
            <a:off x="5440710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리빙</a:t>
            </a:r>
            <a:r>
              <a:rPr lang="ko-KR" altLang="en-US" sz="1100" dirty="0"/>
              <a:t> 소재디자인</a:t>
            </a:r>
            <a:r>
              <a:rPr lang="en-US" altLang="ko-KR" sz="1100" dirty="0"/>
              <a:t>(2)</a:t>
            </a:r>
          </a:p>
        </p:txBody>
      </p:sp>
      <p:sp>
        <p:nvSpPr>
          <p:cNvPr id="173" name="직사각형 172"/>
          <p:cNvSpPr/>
          <p:nvPr/>
        </p:nvSpPr>
        <p:spPr>
          <a:xfrm>
            <a:off x="6573850" y="430716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78" name="직사각형 177"/>
          <p:cNvSpPr/>
          <p:nvPr/>
        </p:nvSpPr>
        <p:spPr>
          <a:xfrm>
            <a:off x="6560343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금속제품디자인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3)</a:t>
            </a:r>
            <a:endParaRPr lang="en-US" altLang="ko-KR" sz="1100" dirty="0"/>
          </a:p>
        </p:txBody>
      </p:sp>
      <p:sp>
        <p:nvSpPr>
          <p:cNvPr id="180" name="직사각형 179"/>
          <p:cNvSpPr/>
          <p:nvPr/>
        </p:nvSpPr>
        <p:spPr>
          <a:xfrm>
            <a:off x="6560343" y="18588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주얼리제작기법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3)</a:t>
            </a:r>
          </a:p>
        </p:txBody>
      </p:sp>
      <p:sp>
        <p:nvSpPr>
          <p:cNvPr id="183" name="직사각형 182"/>
          <p:cNvSpPr/>
          <p:nvPr/>
        </p:nvSpPr>
        <p:spPr>
          <a:xfrm>
            <a:off x="6573850" y="351507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86" name="직사각형 185"/>
          <p:cNvSpPr/>
          <p:nvPr/>
        </p:nvSpPr>
        <p:spPr>
          <a:xfrm>
            <a:off x="6569868" y="26509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리빙</a:t>
            </a:r>
            <a:r>
              <a:rPr lang="ko-KR" altLang="en-US" sz="1100" dirty="0"/>
              <a:t> 소재디자인</a:t>
            </a:r>
            <a:r>
              <a:rPr lang="en-US" altLang="ko-KR" sz="1100" dirty="0"/>
              <a:t>(3)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7581962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(4)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7568455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금속제품디자인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4)</a:t>
            </a:r>
            <a:endParaRPr lang="en-US" altLang="ko-KR" sz="1100" dirty="0"/>
          </a:p>
        </p:txBody>
      </p:sp>
      <p:sp>
        <p:nvSpPr>
          <p:cNvPr id="192" name="직사각형 191"/>
          <p:cNvSpPr/>
          <p:nvPr/>
        </p:nvSpPr>
        <p:spPr>
          <a:xfrm>
            <a:off x="7568455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주얼리제작기법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4)</a:t>
            </a:r>
          </a:p>
        </p:txBody>
      </p:sp>
      <p:sp>
        <p:nvSpPr>
          <p:cNvPr id="193" name="직사각형 192"/>
          <p:cNvSpPr/>
          <p:nvPr/>
        </p:nvSpPr>
        <p:spPr>
          <a:xfrm>
            <a:off x="7581962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리빙 제품디자인</a:t>
            </a:r>
            <a:r>
              <a:rPr lang="en-US" altLang="ko-KR" sz="1100" dirty="0" smtClean="0"/>
              <a:t>(</a:t>
            </a:r>
            <a:r>
              <a:rPr lang="en-US" altLang="ko-KR" sz="1100" dirty="0"/>
              <a:t>4</a:t>
            </a:r>
            <a:r>
              <a:rPr lang="en-US" altLang="ko-KR" sz="1100" dirty="0" smtClean="0"/>
              <a:t>)</a:t>
            </a:r>
          </a:p>
        </p:txBody>
      </p:sp>
      <p:sp>
        <p:nvSpPr>
          <p:cNvPr id="194" name="직사각형 193"/>
          <p:cNvSpPr/>
          <p:nvPr/>
        </p:nvSpPr>
        <p:spPr>
          <a:xfrm>
            <a:off x="7577980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리빙</a:t>
            </a:r>
            <a:r>
              <a:rPr lang="ko-KR" altLang="en-US" sz="1100" dirty="0"/>
              <a:t> 소재디자인</a:t>
            </a:r>
            <a:r>
              <a:rPr lang="en-US" altLang="ko-KR" sz="1100" dirty="0"/>
              <a:t>(4)</a:t>
            </a:r>
          </a:p>
        </p:txBody>
      </p:sp>
      <p:cxnSp>
        <p:nvCxnSpPr>
          <p:cNvPr id="195" name="직선 화살표 연결선 194"/>
          <p:cNvCxnSpPr/>
          <p:nvPr/>
        </p:nvCxnSpPr>
        <p:spPr>
          <a:xfrm>
            <a:off x="5230383" y="13816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/>
          <p:nvPr/>
        </p:nvCxnSpPr>
        <p:spPr>
          <a:xfrm>
            <a:off x="5230383" y="2166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/>
          <p:nvPr/>
        </p:nvCxnSpPr>
        <p:spPr>
          <a:xfrm>
            <a:off x="5230383" y="29759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/>
          <p:nvPr/>
        </p:nvCxnSpPr>
        <p:spPr>
          <a:xfrm>
            <a:off x="5257236" y="380047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/>
          <p:nvPr/>
        </p:nvCxnSpPr>
        <p:spPr>
          <a:xfrm>
            <a:off x="5257236" y="45855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화살표 연결선 201"/>
          <p:cNvCxnSpPr/>
          <p:nvPr/>
        </p:nvCxnSpPr>
        <p:spPr>
          <a:xfrm>
            <a:off x="5272842" y="5544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화살표 연결선 203"/>
          <p:cNvCxnSpPr/>
          <p:nvPr/>
        </p:nvCxnSpPr>
        <p:spPr>
          <a:xfrm>
            <a:off x="7381905" y="134022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화살표 연결선 204"/>
          <p:cNvCxnSpPr/>
          <p:nvPr/>
        </p:nvCxnSpPr>
        <p:spPr>
          <a:xfrm>
            <a:off x="7381905" y="216830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화살표 연결선 205"/>
          <p:cNvCxnSpPr/>
          <p:nvPr/>
        </p:nvCxnSpPr>
        <p:spPr>
          <a:xfrm>
            <a:off x="7381905" y="29344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화살표 연결선 206"/>
          <p:cNvCxnSpPr/>
          <p:nvPr/>
        </p:nvCxnSpPr>
        <p:spPr>
          <a:xfrm>
            <a:off x="7408758" y="381652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/>
          <p:nvPr/>
        </p:nvCxnSpPr>
        <p:spPr>
          <a:xfrm>
            <a:off x="7352431" y="460861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/>
          <p:nvPr/>
        </p:nvCxnSpPr>
        <p:spPr>
          <a:xfrm>
            <a:off x="6221427" y="138008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/>
          <p:nvPr/>
        </p:nvCxnSpPr>
        <p:spPr>
          <a:xfrm>
            <a:off x="6233793" y="216671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/>
          <p:nvPr/>
        </p:nvCxnSpPr>
        <p:spPr>
          <a:xfrm>
            <a:off x="6232798" y="295654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/>
          <p:nvPr/>
        </p:nvCxnSpPr>
        <p:spPr>
          <a:xfrm>
            <a:off x="6232798" y="3818980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/>
          <p:nvPr/>
        </p:nvCxnSpPr>
        <p:spPr>
          <a:xfrm>
            <a:off x="6240341" y="460861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직사각형 79"/>
          <p:cNvSpPr/>
          <p:nvPr/>
        </p:nvSpPr>
        <p:spPr>
          <a:xfrm>
            <a:off x="93512" y="26701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2D</a:t>
            </a:r>
            <a:r>
              <a:rPr lang="ko-KR" altLang="en-US" sz="1100" dirty="0"/>
              <a:t>컴퓨터그래픽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이미지</a:t>
            </a:r>
            <a:endParaRPr lang="en-US" altLang="ko-KR" sz="1100" dirty="0"/>
          </a:p>
        </p:txBody>
      </p:sp>
      <p:sp>
        <p:nvSpPr>
          <p:cNvPr id="81" name="직사각형 80"/>
          <p:cNvSpPr/>
          <p:nvPr/>
        </p:nvSpPr>
        <p:spPr>
          <a:xfrm>
            <a:off x="1101624" y="26701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2D</a:t>
            </a:r>
            <a:r>
              <a:rPr lang="ko-KR" altLang="en-US" sz="1100" dirty="0"/>
              <a:t>컴퓨터그래픽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이미지</a:t>
            </a:r>
            <a:endParaRPr lang="en-US" altLang="ko-KR" sz="1100" dirty="0"/>
          </a:p>
        </p:txBody>
      </p:sp>
      <p:sp>
        <p:nvSpPr>
          <p:cNvPr id="82" name="직사각형 81"/>
          <p:cNvSpPr/>
          <p:nvPr/>
        </p:nvSpPr>
        <p:spPr>
          <a:xfrm>
            <a:off x="5348582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</a:t>
            </a:r>
            <a:r>
              <a:rPr lang="ko-KR" altLang="en-US" sz="1100" dirty="0"/>
              <a:t>통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438295" y="52770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err="1"/>
              <a:t>콘</a:t>
            </a:r>
            <a:r>
              <a:rPr lang="ko-KR" altLang="en-US" sz="1100" dirty="0" err="1" smtClean="0"/>
              <a:t>텐츠그래픽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제작</a:t>
            </a:r>
            <a:r>
              <a:rPr lang="en-US" altLang="ko-KR" sz="1100" dirty="0"/>
              <a:t>(1)</a:t>
            </a:r>
          </a:p>
        </p:txBody>
      </p:sp>
      <p:sp>
        <p:nvSpPr>
          <p:cNvPr id="87" name="직사각형 86"/>
          <p:cNvSpPr/>
          <p:nvPr/>
        </p:nvSpPr>
        <p:spPr>
          <a:xfrm>
            <a:off x="5467377" y="52770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err="1"/>
              <a:t>콘</a:t>
            </a:r>
            <a:r>
              <a:rPr lang="ko-KR" altLang="en-US" sz="1100" dirty="0" err="1" smtClean="0"/>
              <a:t>텐츠그래픽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제작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88" name="직사각형 87"/>
          <p:cNvSpPr/>
          <p:nvPr/>
        </p:nvSpPr>
        <p:spPr>
          <a:xfrm>
            <a:off x="1101624" y="351244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 디자이너 연구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85897" y="351244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조형 표현의 이해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7352431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계열기</a:t>
            </a:r>
            <a:r>
              <a:rPr lang="ko-KR" altLang="en-US" sz="1100" dirty="0"/>
              <a:t>초</a:t>
            </a:r>
            <a:r>
              <a:rPr lang="ko-KR" altLang="en-US" sz="1100" dirty="0" smtClean="0"/>
              <a:t>교양</a:t>
            </a:r>
            <a:endParaRPr lang="en-US" altLang="ko-KR" sz="1100" dirty="0"/>
          </a:p>
        </p:txBody>
      </p:sp>
      <p:sp>
        <p:nvSpPr>
          <p:cNvPr id="84" name="직사각형 83"/>
          <p:cNvSpPr/>
          <p:nvPr/>
        </p:nvSpPr>
        <p:spPr>
          <a:xfrm>
            <a:off x="72777" y="188027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드로잉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기법</a:t>
            </a:r>
            <a:endParaRPr lang="en-US" altLang="ko-KR" sz="11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2239863" y="4317976"/>
            <a:ext cx="809230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크리에이티브모델링</a:t>
            </a:r>
            <a:r>
              <a:rPr lang="en-US" altLang="ko-KR" sz="1100" dirty="0" smtClean="0"/>
              <a:t>(1)</a:t>
            </a:r>
          </a:p>
        </p:txBody>
      </p:sp>
      <p:cxnSp>
        <p:nvCxnSpPr>
          <p:cNvPr id="92" name="직선 화살표 연결선 91"/>
          <p:cNvCxnSpPr/>
          <p:nvPr/>
        </p:nvCxnSpPr>
        <p:spPr>
          <a:xfrm>
            <a:off x="3031951" y="461020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직사각형 92"/>
          <p:cNvSpPr/>
          <p:nvPr/>
        </p:nvSpPr>
        <p:spPr>
          <a:xfrm>
            <a:off x="3247975" y="432216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크리에이티브모델링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94" name="직사각형 93"/>
          <p:cNvSpPr/>
          <p:nvPr/>
        </p:nvSpPr>
        <p:spPr>
          <a:xfrm>
            <a:off x="2239863" y="3539084"/>
            <a:ext cx="809230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3D</a:t>
            </a:r>
            <a:r>
              <a:rPr lang="ko-KR" altLang="en-US" sz="1100" dirty="0"/>
              <a:t>컴퓨터모델링</a:t>
            </a:r>
            <a:endParaRPr lang="en-US" altLang="ko-KR" sz="1100" dirty="0"/>
          </a:p>
        </p:txBody>
      </p:sp>
      <p:sp>
        <p:nvSpPr>
          <p:cNvPr id="85" name="직사각형 84"/>
          <p:cNvSpPr/>
          <p:nvPr/>
        </p:nvSpPr>
        <p:spPr>
          <a:xfrm>
            <a:off x="6632351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그래픽실무</a:t>
            </a:r>
            <a:endParaRPr lang="en-US" altLang="ko-KR" sz="1100" dirty="0" smtClean="0"/>
          </a:p>
        </p:txBody>
      </p:sp>
      <p:cxnSp>
        <p:nvCxnSpPr>
          <p:cNvPr id="95" name="직선 화살표 연결선 94"/>
          <p:cNvCxnSpPr/>
          <p:nvPr/>
        </p:nvCxnSpPr>
        <p:spPr>
          <a:xfrm>
            <a:off x="6258350" y="556515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190</Words>
  <Application>Microsoft Office PowerPoint</Application>
  <PresentationFormat>사용자 지정</PresentationFormat>
  <Paragraphs>68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82</cp:revision>
  <cp:lastPrinted>2017-03-08T07:55:19Z</cp:lastPrinted>
  <dcterms:created xsi:type="dcterms:W3CDTF">2011-03-08T06:22:35Z</dcterms:created>
  <dcterms:modified xsi:type="dcterms:W3CDTF">2021-03-25T01:55:00Z</dcterms:modified>
</cp:coreProperties>
</file>