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D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160" y="90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타원 255"/>
          <p:cNvSpPr/>
          <p:nvPr/>
        </p:nvSpPr>
        <p:spPr>
          <a:xfrm>
            <a:off x="3608015" y="3600500"/>
            <a:ext cx="144016" cy="144016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2" name="직선 연결선 201"/>
          <p:cNvCxnSpPr>
            <a:stCxn id="45" idx="3"/>
            <a:endCxn id="193" idx="1"/>
          </p:cNvCxnSpPr>
          <p:nvPr/>
        </p:nvCxnSpPr>
        <p:spPr>
          <a:xfrm>
            <a:off x="3031951" y="1296244"/>
            <a:ext cx="4528887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연결선 191"/>
          <p:cNvCxnSpPr>
            <a:stCxn id="84" idx="3"/>
            <a:endCxn id="90" idx="1"/>
          </p:cNvCxnSpPr>
          <p:nvPr/>
        </p:nvCxnSpPr>
        <p:spPr>
          <a:xfrm>
            <a:off x="3039568" y="5256684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실변수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해석학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실복소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해석학및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추상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연구및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기초해석개론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방정식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방정식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선형대수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06413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적분학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106413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수리논리</a:t>
            </a:r>
            <a:endParaRPr lang="en-US" altLang="ko-KR" sz="1100" dirty="0" smtClean="0"/>
          </a:p>
        </p:txBody>
      </p:sp>
      <p:sp>
        <p:nvSpPr>
          <p:cNvPr id="58" name="직사각형 57"/>
          <p:cNvSpPr/>
          <p:nvPr/>
        </p:nvSpPr>
        <p:spPr>
          <a:xfrm>
            <a:off x="1112815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6545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고등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미적분학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754223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수학사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542235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수학학습방법 및 평가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5399095" y="498632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수학교육과정론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39909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특수아수학지도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6542103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이산수학교재연구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42103" y="498632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조합 및 그래프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이론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통계교재 연구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수학교육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5415832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컴퓨터와수학교육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정수론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중학교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수학교재분석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고등학교수학교재분석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42103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통계학</a:t>
            </a:r>
            <a:endParaRPr lang="en-US" altLang="ko-KR" sz="1100" smtClean="0"/>
          </a:p>
        </p:txBody>
      </p:sp>
      <p:cxnSp>
        <p:nvCxnSpPr>
          <p:cNvPr id="183" name="직선 연결선 182"/>
          <p:cNvCxnSpPr>
            <a:stCxn id="51" idx="3"/>
            <a:endCxn id="158" idx="1"/>
          </p:cNvCxnSpPr>
          <p:nvPr/>
        </p:nvCxnSpPr>
        <p:spPr>
          <a:xfrm flipV="1">
            <a:off x="3031951" y="3666999"/>
            <a:ext cx="224004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/>
          <p:nvPr/>
        </p:nvCxnSpPr>
        <p:spPr>
          <a:xfrm rot="10800000" flipH="1" flipV="1">
            <a:off x="2255823" y="1271546"/>
            <a:ext cx="15960" cy="4759368"/>
          </a:xfrm>
          <a:prstGeom prst="bentConnector3">
            <a:avLst>
              <a:gd name="adj1" fmla="val -1432331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꺾인 연결선 203"/>
          <p:cNvCxnSpPr>
            <a:stCxn id="50" idx="3"/>
            <a:endCxn id="78" idx="1"/>
          </p:cNvCxnSpPr>
          <p:nvPr/>
        </p:nvCxnSpPr>
        <p:spPr>
          <a:xfrm flipV="1">
            <a:off x="4040063" y="2088332"/>
            <a:ext cx="360040" cy="792088"/>
          </a:xfrm>
          <a:prstGeom prst="bentConnector3">
            <a:avLst>
              <a:gd name="adj1" fmla="val 6200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연결선 20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86" idx="3"/>
            <a:endCxn id="87" idx="1"/>
          </p:cNvCxnSpPr>
          <p:nvPr/>
        </p:nvCxnSpPr>
        <p:spPr>
          <a:xfrm>
            <a:off x="5192191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직선 연결선 215"/>
          <p:cNvCxnSpPr>
            <a:stCxn id="88" idx="3"/>
            <a:endCxn id="89" idx="1"/>
          </p:cNvCxnSpPr>
          <p:nvPr/>
        </p:nvCxnSpPr>
        <p:spPr>
          <a:xfrm>
            <a:off x="7344814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hape 217"/>
          <p:cNvCxnSpPr>
            <a:stCxn id="81" idx="1"/>
            <a:endCxn id="80" idx="3"/>
          </p:cNvCxnSpPr>
          <p:nvPr/>
        </p:nvCxnSpPr>
        <p:spPr>
          <a:xfrm rot="10800000">
            <a:off x="7344814" y="2088332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6" idx="1"/>
            <a:endCxn id="48" idx="3"/>
          </p:cNvCxnSpPr>
          <p:nvPr/>
        </p:nvCxnSpPr>
        <p:spPr>
          <a:xfrm rot="10800000" flipV="1">
            <a:off x="4040063" y="1296244"/>
            <a:ext cx="360040" cy="792088"/>
          </a:xfrm>
          <a:prstGeom prst="bentConnector3">
            <a:avLst>
              <a:gd name="adj1" fmla="val 6763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stCxn id="95" idx="3"/>
            <a:endCxn id="96" idx="1"/>
          </p:cNvCxnSpPr>
          <p:nvPr/>
        </p:nvCxnSpPr>
        <p:spPr>
          <a:xfrm>
            <a:off x="5192191" y="367250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hape 228"/>
          <p:cNvCxnSpPr/>
          <p:nvPr/>
        </p:nvCxnSpPr>
        <p:spPr>
          <a:xfrm rot="10800000" flipV="1">
            <a:off x="4041773" y="4414818"/>
            <a:ext cx="359677" cy="1591016"/>
          </a:xfrm>
          <a:prstGeom prst="bentConnector3">
            <a:avLst>
              <a:gd name="adj1" fmla="val 2175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61" idx="3"/>
            <a:endCxn id="62" idx="1"/>
          </p:cNvCxnSpPr>
          <p:nvPr/>
        </p:nvCxnSpPr>
        <p:spPr>
          <a:xfrm>
            <a:off x="5199808" y="44645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연결선 235"/>
          <p:cNvCxnSpPr>
            <a:stCxn id="65" idx="1"/>
            <a:endCxn id="61" idx="3"/>
          </p:cNvCxnSpPr>
          <p:nvPr/>
        </p:nvCxnSpPr>
        <p:spPr>
          <a:xfrm rot="10800000">
            <a:off x="5199809" y="4464596"/>
            <a:ext cx="199287" cy="80975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꺾인 연결선 264"/>
          <p:cNvCxnSpPr>
            <a:stCxn id="62" idx="3"/>
            <a:endCxn id="98" idx="1"/>
          </p:cNvCxnSpPr>
          <p:nvPr/>
        </p:nvCxnSpPr>
        <p:spPr>
          <a:xfrm flipV="1">
            <a:off x="6207920" y="3672508"/>
            <a:ext cx="344806" cy="792088"/>
          </a:xfrm>
          <a:prstGeom prst="bentConnector3">
            <a:avLst>
              <a:gd name="adj1" fmla="val 68416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98" idx="3"/>
            <a:endCxn id="100" idx="1"/>
          </p:cNvCxnSpPr>
          <p:nvPr/>
        </p:nvCxnSpPr>
        <p:spPr>
          <a:xfrm>
            <a:off x="7344814" y="3672508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직선 연결선 295"/>
          <p:cNvCxnSpPr>
            <a:stCxn id="117" idx="3"/>
            <a:endCxn id="72" idx="1"/>
          </p:cNvCxnSpPr>
          <p:nvPr/>
        </p:nvCxnSpPr>
        <p:spPr>
          <a:xfrm flipV="1">
            <a:off x="7334191" y="6048772"/>
            <a:ext cx="234264" cy="114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55" idx="3"/>
            <a:endCxn id="60" idx="1"/>
          </p:cNvCxnSpPr>
          <p:nvPr/>
        </p:nvCxnSpPr>
        <p:spPr>
          <a:xfrm>
            <a:off x="898501" y="1488140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>
            <a:stCxn id="57" idx="3"/>
            <a:endCxn id="58" idx="1"/>
          </p:cNvCxnSpPr>
          <p:nvPr/>
        </p:nvCxnSpPr>
        <p:spPr>
          <a:xfrm>
            <a:off x="898501" y="2488272"/>
            <a:ext cx="21431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>
            <a:stCxn id="49" idx="3"/>
            <a:endCxn id="50" idx="1"/>
          </p:cNvCxnSpPr>
          <p:nvPr/>
        </p:nvCxnSpPr>
        <p:spPr>
          <a:xfrm>
            <a:off x="3031951" y="2880420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직사각형 157"/>
          <p:cNvSpPr/>
          <p:nvPr/>
        </p:nvSpPr>
        <p:spPr>
          <a:xfrm>
            <a:off x="3255955" y="3343248"/>
            <a:ext cx="792088" cy="64750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벡터해석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및벡터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2255823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문제해결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학습</a:t>
            </a:r>
            <a:endParaRPr lang="en-US" altLang="ko-KR" sz="1100" dirty="0" smtClean="0"/>
          </a:p>
        </p:txBody>
      </p:sp>
      <p:cxnSp>
        <p:nvCxnSpPr>
          <p:cNvPr id="224" name="직선 연결선 223"/>
          <p:cNvCxnSpPr>
            <a:stCxn id="60" idx="3"/>
          </p:cNvCxnSpPr>
          <p:nvPr/>
        </p:nvCxnSpPr>
        <p:spPr>
          <a:xfrm>
            <a:off x="1898633" y="1488140"/>
            <a:ext cx="16168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연결선 238"/>
          <p:cNvCxnSpPr>
            <a:stCxn id="58" idx="3"/>
          </p:cNvCxnSpPr>
          <p:nvPr/>
        </p:nvCxnSpPr>
        <p:spPr>
          <a:xfrm flipV="1">
            <a:off x="1904903" y="2485992"/>
            <a:ext cx="13660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stCxn id="158" idx="3"/>
            <a:endCxn id="95" idx="1"/>
          </p:cNvCxnSpPr>
          <p:nvPr/>
        </p:nvCxnSpPr>
        <p:spPr>
          <a:xfrm>
            <a:off x="4048043" y="3666999"/>
            <a:ext cx="352060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연결선 278"/>
          <p:cNvCxnSpPr>
            <a:endCxn id="47" idx="1"/>
          </p:cNvCxnSpPr>
          <p:nvPr/>
        </p:nvCxnSpPr>
        <p:spPr>
          <a:xfrm flipV="1">
            <a:off x="2041509" y="2088332"/>
            <a:ext cx="198354" cy="404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직선 연결선 284"/>
          <p:cNvCxnSpPr>
            <a:endCxn id="49" idx="1"/>
          </p:cNvCxnSpPr>
          <p:nvPr/>
        </p:nvCxnSpPr>
        <p:spPr>
          <a:xfrm flipV="1">
            <a:off x="2041509" y="2880420"/>
            <a:ext cx="198354" cy="342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연결선 289"/>
          <p:cNvCxnSpPr/>
          <p:nvPr/>
        </p:nvCxnSpPr>
        <p:spPr>
          <a:xfrm rot="10800000">
            <a:off x="2041509" y="3700438"/>
            <a:ext cx="197784" cy="4350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직선 연결선 313"/>
          <p:cNvCxnSpPr>
            <a:stCxn id="71" idx="3"/>
            <a:endCxn id="68" idx="1"/>
          </p:cNvCxnSpPr>
          <p:nvPr/>
        </p:nvCxnSpPr>
        <p:spPr>
          <a:xfrm flipV="1">
            <a:off x="7334191" y="5256684"/>
            <a:ext cx="234264" cy="176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직선 연결선 324"/>
          <p:cNvCxnSpPr>
            <a:stCxn id="82" idx="1"/>
          </p:cNvCxnSpPr>
          <p:nvPr/>
        </p:nvCxnSpPr>
        <p:spPr>
          <a:xfrm rot="10800000" flipV="1">
            <a:off x="2041510" y="4464596"/>
            <a:ext cx="205971" cy="216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>
            <a:stCxn id="84" idx="1"/>
          </p:cNvCxnSpPr>
          <p:nvPr/>
        </p:nvCxnSpPr>
        <p:spPr>
          <a:xfrm rot="10800000" flipV="1">
            <a:off x="2041510" y="5256684"/>
            <a:ext cx="205971" cy="1539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직사각형 337"/>
          <p:cNvSpPr/>
          <p:nvPr/>
        </p:nvSpPr>
        <p:spPr>
          <a:xfrm>
            <a:off x="4756153" y="8201032"/>
            <a:ext cx="785818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교직기본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이수과목</a:t>
            </a:r>
            <a:endParaRPr lang="en-US" altLang="ko-KR" sz="1100" dirty="0" smtClean="0"/>
          </a:p>
        </p:txBody>
      </p:sp>
      <p:sp>
        <p:nvSpPr>
          <p:cNvPr id="339" name="직사각형 338"/>
          <p:cNvSpPr/>
          <p:nvPr/>
        </p:nvSpPr>
        <p:spPr>
          <a:xfrm>
            <a:off x="612749" y="8201032"/>
            <a:ext cx="792088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전공필수</a:t>
            </a:r>
            <a:endParaRPr lang="en-US" altLang="ko-KR" sz="1100" dirty="0" smtClean="0"/>
          </a:p>
        </p:txBody>
      </p:sp>
      <p:cxnSp>
        <p:nvCxnSpPr>
          <p:cNvPr id="349" name="직선 연결선 348"/>
          <p:cNvCxnSpPr>
            <a:stCxn id="73" idx="3"/>
            <a:endCxn id="74" idx="1"/>
          </p:cNvCxnSpPr>
          <p:nvPr/>
        </p:nvCxnSpPr>
        <p:spPr>
          <a:xfrm>
            <a:off x="5199808" y="606017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직사각형 351"/>
          <p:cNvSpPr/>
          <p:nvPr/>
        </p:nvSpPr>
        <p:spPr>
          <a:xfrm>
            <a:off x="3255955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교수법</a:t>
            </a:r>
            <a:endParaRPr lang="en-US" altLang="ko-KR" sz="1100" dirty="0" smtClean="0"/>
          </a:p>
        </p:txBody>
      </p:sp>
      <p:cxnSp>
        <p:nvCxnSpPr>
          <p:cNvPr id="353" name="직선 연결선 352"/>
          <p:cNvCxnSpPr>
            <a:stCxn id="352" idx="1"/>
            <a:endCxn id="164" idx="3"/>
          </p:cNvCxnSpPr>
          <p:nvPr/>
        </p:nvCxnSpPr>
        <p:spPr>
          <a:xfrm rot="10800000">
            <a:off x="3047911" y="6055612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직사각형 358"/>
          <p:cNvSpPr/>
          <p:nvPr/>
        </p:nvSpPr>
        <p:spPr>
          <a:xfrm>
            <a:off x="6542103" y="741521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362" name="직사각형 361"/>
          <p:cNvSpPr/>
          <p:nvPr/>
        </p:nvSpPr>
        <p:spPr>
          <a:xfrm>
            <a:off x="7542235" y="741065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교재연구및지도법</a:t>
            </a:r>
            <a:endParaRPr lang="en-US" altLang="ko-KR" sz="1100" dirty="0" smtClean="0"/>
          </a:p>
        </p:txBody>
      </p:sp>
      <p:cxnSp>
        <p:nvCxnSpPr>
          <p:cNvPr id="366" name="직선 연결선 365"/>
          <p:cNvCxnSpPr>
            <a:stCxn id="90" idx="3"/>
          </p:cNvCxnSpPr>
          <p:nvPr/>
        </p:nvCxnSpPr>
        <p:spPr>
          <a:xfrm flipV="1">
            <a:off x="4047680" y="5221727"/>
            <a:ext cx="299796" cy="3495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꺾인 연결선 369"/>
          <p:cNvCxnSpPr>
            <a:stCxn id="96" idx="3"/>
            <a:endCxn id="359" idx="1"/>
          </p:cNvCxnSpPr>
          <p:nvPr/>
        </p:nvCxnSpPr>
        <p:spPr>
          <a:xfrm>
            <a:off x="6200303" y="3672508"/>
            <a:ext cx="341800" cy="403073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>
            <a:stCxn id="359" idx="3"/>
            <a:endCxn id="362" idx="1"/>
          </p:cNvCxnSpPr>
          <p:nvPr/>
        </p:nvCxnSpPr>
        <p:spPr>
          <a:xfrm flipV="1">
            <a:off x="7334191" y="7698686"/>
            <a:ext cx="208044" cy="45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꺾인 연결선 381"/>
          <p:cNvCxnSpPr>
            <a:stCxn id="62" idx="3"/>
            <a:endCxn id="63" idx="1"/>
          </p:cNvCxnSpPr>
          <p:nvPr/>
        </p:nvCxnSpPr>
        <p:spPr>
          <a:xfrm>
            <a:off x="6207920" y="4464596"/>
            <a:ext cx="1334315" cy="2381394"/>
          </a:xfrm>
          <a:prstGeom prst="bentConnector3">
            <a:avLst>
              <a:gd name="adj1" fmla="val 176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직선 연결선 386"/>
          <p:cNvCxnSpPr>
            <a:stCxn id="64" idx="1"/>
            <a:endCxn id="67" idx="3"/>
          </p:cNvCxnSpPr>
          <p:nvPr/>
        </p:nvCxnSpPr>
        <p:spPr>
          <a:xfrm rot="10800000">
            <a:off x="7334191" y="4417098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꺾인 연결선 394"/>
          <p:cNvCxnSpPr>
            <a:stCxn id="83" idx="3"/>
          </p:cNvCxnSpPr>
          <p:nvPr/>
        </p:nvCxnSpPr>
        <p:spPr>
          <a:xfrm>
            <a:off x="4047680" y="4464596"/>
            <a:ext cx="136969" cy="116466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꺾인 연결선 394"/>
          <p:cNvCxnSpPr/>
          <p:nvPr/>
        </p:nvCxnSpPr>
        <p:spPr>
          <a:xfrm>
            <a:off x="4184649" y="5629264"/>
            <a:ext cx="2357454" cy="502346"/>
          </a:xfrm>
          <a:prstGeom prst="bentConnector3">
            <a:avLst>
              <a:gd name="adj1" fmla="val 898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직사각형 440"/>
          <p:cNvSpPr/>
          <p:nvPr/>
        </p:nvSpPr>
        <p:spPr>
          <a:xfrm>
            <a:off x="612749" y="8986850"/>
            <a:ext cx="3571900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수리논리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고등미적분학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442" name="직사각형 441"/>
          <p:cNvSpPr/>
          <p:nvPr/>
        </p:nvSpPr>
        <p:spPr>
          <a:xfrm>
            <a:off x="4756153" y="891541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전공기본이수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선형대수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기하학일반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정수론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해석학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확률및통계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복소해석학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현대대수학</a:t>
            </a:r>
            <a:r>
              <a:rPr lang="en-US" altLang="ko-KR" sz="1100" dirty="0" smtClean="0"/>
              <a:t>, </a:t>
            </a:r>
            <a:endParaRPr lang="en-US" altLang="ko-KR" sz="1100" dirty="0" smtClean="0"/>
          </a:p>
          <a:p>
            <a:pPr algn="just"/>
            <a:r>
              <a:rPr lang="ko-KR" altLang="en-US" sz="1100" dirty="0" smtClean="0"/>
              <a:t>위상수학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미분기하학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조합및그래프이론</a:t>
            </a:r>
            <a:endParaRPr lang="en-US" altLang="ko-KR" sz="1100" dirty="0" smtClean="0"/>
          </a:p>
        </p:txBody>
      </p:sp>
      <p:sp>
        <p:nvSpPr>
          <p:cNvPr id="443" name="직사각형 442"/>
          <p:cNvSpPr/>
          <p:nvPr/>
        </p:nvSpPr>
        <p:spPr>
          <a:xfrm>
            <a:off x="4756153" y="998698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교과교육학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수학교재연구및지도법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cxnSp>
        <p:nvCxnSpPr>
          <p:cNvPr id="120" name="직선 연결선 119"/>
          <p:cNvCxnSpPr/>
          <p:nvPr/>
        </p:nvCxnSpPr>
        <p:spPr>
          <a:xfrm>
            <a:off x="2041509" y="2485992"/>
            <a:ext cx="2357454" cy="285752"/>
          </a:xfrm>
          <a:prstGeom prst="bentConnector3">
            <a:avLst>
              <a:gd name="adj1" fmla="val 88788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꺾인 연결선 131"/>
          <p:cNvCxnSpPr>
            <a:stCxn id="50" idx="3"/>
            <a:endCxn id="95" idx="1"/>
          </p:cNvCxnSpPr>
          <p:nvPr/>
        </p:nvCxnSpPr>
        <p:spPr>
          <a:xfrm>
            <a:off x="4040063" y="2880420"/>
            <a:ext cx="360040" cy="7920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394"/>
          <p:cNvCxnSpPr>
            <a:stCxn id="82" idx="3"/>
          </p:cNvCxnSpPr>
          <p:nvPr/>
        </p:nvCxnSpPr>
        <p:spPr>
          <a:xfrm flipV="1">
            <a:off x="3039568" y="4129066"/>
            <a:ext cx="1073643" cy="335530"/>
          </a:xfrm>
          <a:prstGeom prst="bentConnector3">
            <a:avLst>
              <a:gd name="adj1" fmla="val 109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394"/>
          <p:cNvCxnSpPr>
            <a:endCxn id="78" idx="1"/>
          </p:cNvCxnSpPr>
          <p:nvPr/>
        </p:nvCxnSpPr>
        <p:spPr>
          <a:xfrm rot="5400000" flipH="1" flipV="1">
            <a:off x="3236290" y="2965253"/>
            <a:ext cx="2040734" cy="286892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hape 228"/>
          <p:cNvCxnSpPr>
            <a:stCxn id="66" idx="1"/>
            <a:endCxn id="352" idx="3"/>
          </p:cNvCxnSpPr>
          <p:nvPr/>
        </p:nvCxnSpPr>
        <p:spPr>
          <a:xfrm rot="10800000">
            <a:off x="4048043" y="6055612"/>
            <a:ext cx="1351052" cy="790378"/>
          </a:xfrm>
          <a:prstGeom prst="bentConnector3">
            <a:avLst>
              <a:gd name="adj1" fmla="val 8102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171</Words>
  <Application>Microsoft Office PowerPoint</Application>
  <PresentationFormat>사용자 지정</PresentationFormat>
  <Paragraphs>117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113</cp:revision>
  <dcterms:created xsi:type="dcterms:W3CDTF">2011-03-08T06:22:35Z</dcterms:created>
  <dcterms:modified xsi:type="dcterms:W3CDTF">2017-03-10T07:44:06Z</dcterms:modified>
</cp:coreProperties>
</file>