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8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12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54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539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94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54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604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4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51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435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63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E4B6E-BFC9-49B4-A452-F0C7C2A65C9C}" type="datetimeFigureOut">
              <a:rPr lang="ko-KR" altLang="en-US" smtClean="0"/>
              <a:t>2020-08-25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1443A-3079-4FE8-A5D9-182EDD4D56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16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수출과 </a:t>
            </a:r>
            <a:r>
              <a:rPr lang="ko-KR" altLang="en-US" dirty="0" err="1"/>
              <a:t>수입현황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fontAlgn="base" latinLnBrk="0">
              <a:buAutoNum type="arabicPeriod"/>
            </a:pPr>
            <a:r>
              <a:rPr lang="ko-KR" altLang="en-US" dirty="0" err="1" smtClean="0"/>
              <a:t>수출현황</a:t>
            </a:r>
            <a:endParaRPr lang="en-US" altLang="ko-KR" dirty="0" smtClean="0"/>
          </a:p>
          <a:p>
            <a:pPr fontAlgn="base" latinLnBrk="0"/>
            <a:r>
              <a:rPr lang="en-US" altLang="ko-KR" dirty="0"/>
              <a:t>2. </a:t>
            </a:r>
            <a:r>
              <a:rPr lang="ko-KR" altLang="en-US" dirty="0" err="1"/>
              <a:t>수입현황</a:t>
            </a:r>
            <a:r>
              <a:rPr lang="en-US" altLang="ko-KR" dirty="0"/>
              <a:t>(L/C</a:t>
            </a:r>
            <a:r>
              <a:rPr lang="ko-KR" altLang="en-US" dirty="0" err="1"/>
              <a:t>개설현황</a:t>
            </a:r>
            <a:r>
              <a:rPr lang="en-US" altLang="ko-KR" dirty="0"/>
              <a:t>/</a:t>
            </a:r>
            <a:r>
              <a:rPr lang="ko-KR" altLang="en-US" dirty="0"/>
              <a:t>해외발주현황</a:t>
            </a:r>
            <a:r>
              <a:rPr lang="en-US" altLang="ko-KR" dirty="0"/>
              <a:t>/ </a:t>
            </a:r>
            <a:r>
              <a:rPr lang="ko-KR" altLang="en-US" dirty="0"/>
              <a:t>수입선적현황</a:t>
            </a:r>
            <a:r>
              <a:rPr lang="en-US" altLang="ko-KR" dirty="0" smtClean="0"/>
              <a:t>)</a:t>
            </a:r>
          </a:p>
          <a:p>
            <a:pPr fontAlgn="base" latinLnBrk="0"/>
            <a:r>
              <a:rPr lang="en-US" altLang="ko-KR" dirty="0"/>
              <a:t>3. </a:t>
            </a:r>
            <a:r>
              <a:rPr lang="ko-KR" altLang="en-US" dirty="0"/>
              <a:t>수입</a:t>
            </a:r>
            <a:r>
              <a:rPr lang="en-US" altLang="ko-KR" dirty="0"/>
              <a:t>(</a:t>
            </a:r>
            <a:r>
              <a:rPr lang="ko-KR" altLang="en-US" dirty="0"/>
              <a:t>미착품원가정산</a:t>
            </a:r>
            <a:r>
              <a:rPr lang="en-US" altLang="ko-KR" dirty="0"/>
              <a:t>/</a:t>
            </a:r>
            <a:r>
              <a:rPr lang="ko-KR" altLang="en-US" dirty="0" err="1"/>
              <a:t>품목별배부</a:t>
            </a:r>
            <a:r>
              <a:rPr lang="en-US" altLang="ko-KR" dirty="0"/>
              <a:t>/</a:t>
            </a:r>
            <a:r>
              <a:rPr lang="ko-KR" altLang="en-US" dirty="0" err="1"/>
              <a:t>수입진행</a:t>
            </a:r>
            <a:r>
              <a:rPr lang="en-US" altLang="ko-KR" dirty="0"/>
              <a:t>)</a:t>
            </a:r>
            <a:r>
              <a:rPr lang="ko-KR" altLang="en-US" dirty="0"/>
              <a:t>현황</a:t>
            </a:r>
          </a:p>
          <a:p>
            <a:pPr fontAlgn="base" latinLnBrk="0"/>
            <a:endParaRPr lang="ko-KR" altLang="en-US" dirty="0"/>
          </a:p>
          <a:p>
            <a:pPr marL="457200" indent="-457200" fontAlgn="base" latinLnBrk="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9319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품목별 배부 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8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1011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B/L</a:t>
            </a:r>
            <a:r>
              <a:rPr lang="ko-KR" altLang="en-US" dirty="0"/>
              <a:t>결제 </a:t>
            </a:r>
            <a:r>
              <a:rPr lang="ko-KR" altLang="en-US" dirty="0" err="1"/>
              <a:t>예정일별</a:t>
            </a:r>
            <a:r>
              <a:rPr lang="ko-KR" altLang="en-US" dirty="0"/>
              <a:t> 조회를 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191347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수입 진행 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0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43750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517720"/>
              </p:ext>
            </p:extLst>
          </p:nvPr>
        </p:nvGraphicFramePr>
        <p:xfrm>
          <a:off x="1031966" y="679269"/>
          <a:ext cx="10306594" cy="5643153"/>
        </p:xfrm>
        <a:graphic>
          <a:graphicData uri="http://schemas.openxmlformats.org/drawingml/2006/table">
            <a:tbl>
              <a:tblPr/>
              <a:tblGrid>
                <a:gridCol w="10306594">
                  <a:extLst>
                    <a:ext uri="{9D8B030D-6E8A-4147-A177-3AD203B41FA5}">
                      <a16:colId xmlns:a16="http://schemas.microsoft.com/office/drawing/2014/main" val="2185717668"/>
                    </a:ext>
                  </a:extLst>
                </a:gridCol>
              </a:tblGrid>
              <a:tr h="1167549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8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8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574344"/>
                  </a:ext>
                </a:extLst>
              </a:tr>
              <a:tr h="18948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14555"/>
                  </a:ext>
                </a:extLst>
              </a:tr>
              <a:tr h="42861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모바일 </a:t>
                      </a:r>
                      <a:r>
                        <a:rPr lang="ko-KR" altLang="en-US" sz="2400" kern="0" spc="20" dirty="0" err="1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커머스</a:t>
                      </a:r>
                      <a:r>
                        <a:rPr lang="en-US" altLang="ko-KR" sz="2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(Mobile Commerce)</a:t>
                      </a:r>
                      <a:endParaRPr lang="ko-KR" altLang="en-US" sz="24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  <a:p>
                      <a:pPr marL="88900" marR="8890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모바일 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커머스는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휴대용 무선기기를 이용한 인터넷 상거래로 무선 전자 상거래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(Wireless e-commerce)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라고도 불린다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개인화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경량화된 위치 정보 제공이 가능한 무선 단말기를 이용한 전자적인 모든 거래 형태가 해당된다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모바일 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커머스에서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제공할 수 있는 서비스에는 개인화된 서비스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즉시성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서비스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단순 거래 서비스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위치 정보 서비스 등이 있다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-윤고딕320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82542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37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 err="1"/>
              <a:t>수출현황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ko-KR" altLang="en-US" dirty="0"/>
              <a:t>해외수주현황을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수출현황</a:t>
            </a:r>
            <a:r>
              <a:rPr lang="en-US" altLang="ko-KR" dirty="0"/>
              <a:t>&gt; </a:t>
            </a:r>
            <a:r>
              <a:rPr lang="ko-KR" altLang="en-US" dirty="0"/>
              <a:t>해외수주현황</a:t>
            </a:r>
          </a:p>
          <a:p>
            <a:pPr fontAlgn="base"/>
            <a:r>
              <a:rPr lang="ko-KR" altLang="en-US" dirty="0" err="1"/>
              <a:t>선적현황을</a:t>
            </a:r>
            <a:r>
              <a:rPr lang="ko-KR" altLang="en-US" dirty="0"/>
              <a:t>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수출현황</a:t>
            </a:r>
            <a:r>
              <a:rPr lang="en-US" altLang="ko-KR" dirty="0"/>
              <a:t>&gt; </a:t>
            </a:r>
            <a:r>
              <a:rPr lang="ko-KR" altLang="en-US" dirty="0" err="1"/>
              <a:t>선적현황</a:t>
            </a:r>
            <a:r>
              <a:rPr lang="ko-KR" altLang="en-US" dirty="0"/>
              <a:t> 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en-US" altLang="ko-KR" dirty="0"/>
              <a:t>L/C </a:t>
            </a:r>
            <a:r>
              <a:rPr lang="ko-KR" altLang="en-US" dirty="0" err="1"/>
              <a:t>번호별</a:t>
            </a:r>
            <a:r>
              <a:rPr lang="en-US" altLang="ko-KR" dirty="0"/>
              <a:t>/</a:t>
            </a:r>
            <a:r>
              <a:rPr lang="ko-KR" altLang="en-US" dirty="0"/>
              <a:t>고객별</a:t>
            </a:r>
            <a:r>
              <a:rPr lang="en-US" altLang="ko-KR" dirty="0"/>
              <a:t>/</a:t>
            </a:r>
            <a:r>
              <a:rPr lang="ko-KR" altLang="en-US" dirty="0"/>
              <a:t>품목별</a:t>
            </a:r>
            <a:r>
              <a:rPr lang="en-US" altLang="ko-KR" dirty="0"/>
              <a:t>/</a:t>
            </a:r>
            <a:r>
              <a:rPr lang="ko-KR" altLang="en-US" dirty="0"/>
              <a:t>지역별로 해외수주현황</a:t>
            </a:r>
            <a:r>
              <a:rPr lang="en-US" altLang="ko-KR" dirty="0"/>
              <a:t>, </a:t>
            </a:r>
            <a:r>
              <a:rPr lang="ko-KR" altLang="en-US" dirty="0" err="1"/>
              <a:t>선적현황</a:t>
            </a:r>
            <a:r>
              <a:rPr lang="en-US" altLang="ko-KR" dirty="0"/>
              <a:t>, </a:t>
            </a:r>
            <a:r>
              <a:rPr lang="ko-KR" altLang="en-US" dirty="0"/>
              <a:t>수출진행현황을 조회한다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필드 설명</a:t>
            </a:r>
          </a:p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수주총액</a:t>
            </a:r>
            <a:r>
              <a:rPr lang="en-US" altLang="ko-KR" dirty="0"/>
              <a:t>: </a:t>
            </a:r>
            <a:r>
              <a:rPr lang="ko-KR" altLang="en-US" dirty="0" err="1"/>
              <a:t>환종별</a:t>
            </a:r>
            <a:r>
              <a:rPr lang="ko-KR" altLang="en-US" dirty="0"/>
              <a:t> </a:t>
            </a:r>
            <a:r>
              <a:rPr lang="en-US" altLang="ko-KR" dirty="0"/>
              <a:t>L/C(</a:t>
            </a:r>
            <a:r>
              <a:rPr lang="ko-KR" altLang="en-US" dirty="0"/>
              <a:t>해외수주</a:t>
            </a:r>
            <a:r>
              <a:rPr lang="en-US" altLang="ko-KR" dirty="0"/>
              <a:t>) </a:t>
            </a:r>
            <a:r>
              <a:rPr lang="ko-KR" altLang="en-US" dirty="0"/>
              <a:t>총액을 확인한다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수주총수량</a:t>
            </a:r>
            <a:r>
              <a:rPr lang="en-US" altLang="ko-KR" dirty="0"/>
              <a:t>: </a:t>
            </a:r>
            <a:r>
              <a:rPr lang="ko-KR" altLang="en-US" dirty="0"/>
              <a:t>품목단위별로 </a:t>
            </a:r>
            <a:r>
              <a:rPr lang="en-US" altLang="ko-KR" dirty="0"/>
              <a:t>L/C(</a:t>
            </a:r>
            <a:r>
              <a:rPr lang="ko-KR" altLang="en-US" dirty="0"/>
              <a:t>해외수주</a:t>
            </a:r>
            <a:r>
              <a:rPr lang="en-US" altLang="ko-KR" dirty="0"/>
              <a:t>) </a:t>
            </a:r>
            <a:r>
              <a:rPr lang="ko-KR" altLang="en-US" dirty="0"/>
              <a:t>총수량을 확인한다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선적상세</a:t>
            </a:r>
            <a:r>
              <a:rPr lang="en-US" altLang="ko-KR" dirty="0"/>
              <a:t>: </a:t>
            </a:r>
            <a:r>
              <a:rPr lang="ko-KR" altLang="en-US" dirty="0"/>
              <a:t>선적에 대한 상세정보를 본다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4) L/C</a:t>
            </a:r>
            <a:r>
              <a:rPr lang="ko-KR" altLang="en-US" dirty="0"/>
              <a:t>상세</a:t>
            </a:r>
            <a:r>
              <a:rPr lang="en-US" altLang="ko-KR" dirty="0"/>
              <a:t>: L/C</a:t>
            </a:r>
            <a:r>
              <a:rPr lang="ko-KR" altLang="en-US" dirty="0"/>
              <a:t>의 상세정보를 본다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512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r>
              <a:rPr lang="en-US" altLang="ko-KR" dirty="0" err="1"/>
              <a:t>해외수주현황을</a:t>
            </a:r>
            <a:r>
              <a:rPr lang="en-US" altLang="ko-KR" dirty="0"/>
              <a:t> </a:t>
            </a:r>
            <a:r>
              <a:rPr lang="en-US" altLang="ko-KR" dirty="0" err="1"/>
              <a:t>조회한</a:t>
            </a:r>
            <a:r>
              <a:rPr lang="en-US" altLang="ko-KR" dirty="0"/>
              <a:t> </a:t>
            </a:r>
            <a:r>
              <a:rPr lang="en-US" altLang="ko-KR" dirty="0" err="1"/>
              <a:t>화면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4" name="Picture 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4539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 latinLnBrk="0"/>
            <a:r>
              <a:rPr lang="ko-KR" altLang="en-US" dirty="0" err="1"/>
              <a:t>선적현황을</a:t>
            </a:r>
            <a:r>
              <a:rPr lang="ko-KR" altLang="en-US" dirty="0"/>
              <a:t> 조회하는 화면</a:t>
            </a:r>
          </a:p>
        </p:txBody>
      </p:sp>
      <p:pic>
        <p:nvPicPr>
          <p:cNvPr id="4" name="Picture 4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475924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2. </a:t>
            </a:r>
            <a:r>
              <a:rPr lang="ko-KR" altLang="en-US" dirty="0" err="1"/>
              <a:t>수입현황</a:t>
            </a:r>
            <a:r>
              <a:rPr lang="en-US" altLang="ko-KR" dirty="0"/>
              <a:t>(L/C</a:t>
            </a:r>
            <a:r>
              <a:rPr lang="ko-KR" altLang="en-US" dirty="0" err="1"/>
              <a:t>개설현황</a:t>
            </a:r>
            <a:r>
              <a:rPr lang="en-US" altLang="ko-KR" dirty="0"/>
              <a:t>/</a:t>
            </a:r>
            <a:r>
              <a:rPr lang="ko-KR" altLang="en-US" dirty="0"/>
              <a:t>해외발주현황</a:t>
            </a:r>
            <a:r>
              <a:rPr lang="en-US" altLang="ko-KR" dirty="0"/>
              <a:t>/ </a:t>
            </a:r>
            <a:r>
              <a:rPr lang="ko-KR" altLang="en-US" dirty="0"/>
              <a:t>수입선적현황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dirty="0"/>
              <a:t>L/C </a:t>
            </a:r>
            <a:r>
              <a:rPr lang="ko-KR" altLang="en-US" dirty="0" err="1"/>
              <a:t>개설현황을</a:t>
            </a:r>
            <a:r>
              <a:rPr lang="ko-KR" altLang="en-US" dirty="0"/>
              <a:t>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L/C</a:t>
            </a:r>
            <a:r>
              <a:rPr lang="ko-KR" altLang="en-US" dirty="0" err="1"/>
              <a:t>개설현황</a:t>
            </a:r>
            <a:endParaRPr lang="ko-KR" altLang="en-US" dirty="0"/>
          </a:p>
          <a:p>
            <a:pPr fontAlgn="base"/>
            <a:r>
              <a:rPr lang="ko-KR" altLang="en-US" dirty="0"/>
              <a:t>해외발주현황을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</a:t>
            </a:r>
            <a:r>
              <a:rPr lang="ko-KR" altLang="en-US" dirty="0"/>
              <a:t>해외발주현황</a:t>
            </a:r>
          </a:p>
          <a:p>
            <a:pPr fontAlgn="base"/>
            <a:r>
              <a:rPr lang="ko-KR" altLang="en-US" dirty="0"/>
              <a:t>수입선적현황을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</a:t>
            </a:r>
            <a:r>
              <a:rPr lang="ko-KR" altLang="en-US" dirty="0"/>
              <a:t>수입선적현황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en-US" altLang="ko-KR" dirty="0"/>
              <a:t>L/C </a:t>
            </a:r>
            <a:r>
              <a:rPr lang="ko-KR" altLang="en-US" dirty="0" err="1"/>
              <a:t>번호별</a:t>
            </a:r>
            <a:r>
              <a:rPr lang="en-US" altLang="ko-KR" dirty="0"/>
              <a:t>/ </a:t>
            </a:r>
            <a:r>
              <a:rPr lang="ko-KR" altLang="en-US" dirty="0" err="1"/>
              <a:t>거래처별로</a:t>
            </a:r>
            <a:r>
              <a:rPr lang="ko-KR" altLang="en-US" dirty="0"/>
              <a:t> </a:t>
            </a:r>
            <a:r>
              <a:rPr lang="en-US" altLang="ko-KR" dirty="0"/>
              <a:t>L/C</a:t>
            </a:r>
            <a:r>
              <a:rPr lang="ko-KR" altLang="en-US" dirty="0"/>
              <a:t>개설한 건에 대한 현황</a:t>
            </a:r>
            <a:r>
              <a:rPr lang="en-US" altLang="ko-KR" dirty="0"/>
              <a:t>, </a:t>
            </a:r>
            <a:r>
              <a:rPr lang="ko-KR" altLang="en-US" dirty="0"/>
              <a:t>해외발주현황</a:t>
            </a:r>
            <a:r>
              <a:rPr lang="en-US" altLang="ko-KR" dirty="0"/>
              <a:t>, </a:t>
            </a:r>
            <a:r>
              <a:rPr lang="ko-KR" altLang="en-US" dirty="0"/>
              <a:t>수입선적현황을 조회한다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047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(2)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r>
              <a:rPr lang="en-US" altLang="ko-KR" dirty="0"/>
              <a:t>L/C </a:t>
            </a:r>
            <a:r>
              <a:rPr lang="ko-KR" altLang="en-US" dirty="0"/>
              <a:t>개설 및 해외발주현황을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657480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수입선적현황을</a:t>
            </a:r>
            <a:r>
              <a:rPr lang="en-US" altLang="ko-KR" dirty="0"/>
              <a:t> </a:t>
            </a:r>
            <a:r>
              <a:rPr lang="en-US" altLang="ko-KR" dirty="0" err="1"/>
              <a:t>조회한</a:t>
            </a:r>
            <a:r>
              <a:rPr lang="en-US" altLang="ko-KR" dirty="0"/>
              <a:t> </a:t>
            </a:r>
            <a:r>
              <a:rPr lang="en-US" altLang="ko-KR" dirty="0" err="1"/>
              <a:t>화면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4" name="Picture 6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97937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수입</a:t>
            </a:r>
            <a:r>
              <a:rPr lang="en-US" altLang="ko-KR" dirty="0"/>
              <a:t>(</a:t>
            </a:r>
            <a:r>
              <a:rPr lang="ko-KR" altLang="en-US" dirty="0"/>
              <a:t>미착품원가정산</a:t>
            </a:r>
            <a:r>
              <a:rPr lang="en-US" altLang="ko-KR" dirty="0"/>
              <a:t>/</a:t>
            </a:r>
            <a:r>
              <a:rPr lang="ko-KR" altLang="en-US" dirty="0" err="1"/>
              <a:t>품목별배부</a:t>
            </a:r>
            <a:r>
              <a:rPr lang="en-US" altLang="ko-KR" dirty="0"/>
              <a:t>/</a:t>
            </a:r>
            <a:r>
              <a:rPr lang="ko-KR" altLang="en-US" dirty="0" err="1"/>
              <a:t>수입진행</a:t>
            </a:r>
            <a:r>
              <a:rPr lang="en-US" altLang="ko-KR" dirty="0"/>
              <a:t>)</a:t>
            </a:r>
            <a:r>
              <a:rPr lang="ko-KR" altLang="en-US" dirty="0"/>
              <a:t>현황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ko-KR" altLang="en-US" dirty="0" err="1"/>
              <a:t>미착품원가정산현황을</a:t>
            </a:r>
            <a:r>
              <a:rPr lang="ko-KR" altLang="en-US" dirty="0"/>
              <a:t>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</a:t>
            </a:r>
            <a:r>
              <a:rPr lang="ko-KR" altLang="en-US" dirty="0" err="1"/>
              <a:t>미착품원가정산현황</a:t>
            </a:r>
            <a:endParaRPr lang="ko-KR" altLang="en-US" dirty="0"/>
          </a:p>
          <a:p>
            <a:pPr fontAlgn="base"/>
            <a:r>
              <a:rPr lang="ko-KR" altLang="en-US" dirty="0"/>
              <a:t>품목별배부현황을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</a:t>
            </a:r>
            <a:r>
              <a:rPr lang="ko-KR" altLang="en-US" dirty="0"/>
              <a:t>품목별배부현황</a:t>
            </a:r>
          </a:p>
          <a:p>
            <a:pPr fontAlgn="base"/>
            <a:r>
              <a:rPr lang="ko-KR" altLang="en-US" dirty="0"/>
              <a:t>수입진행현황을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 err="1" smtClean="0"/>
              <a:t>무역관리</a:t>
            </a:r>
            <a:r>
              <a:rPr lang="en-US" altLang="ko-KR" dirty="0"/>
              <a:t>&gt; </a:t>
            </a:r>
            <a:r>
              <a:rPr lang="ko-KR" altLang="en-US" dirty="0" err="1"/>
              <a:t>수입현황</a:t>
            </a:r>
            <a:r>
              <a:rPr lang="en-US" altLang="ko-KR" dirty="0"/>
              <a:t>&gt; </a:t>
            </a:r>
            <a:r>
              <a:rPr lang="ko-KR" altLang="en-US" dirty="0" smtClean="0"/>
              <a:t>수입진행현황</a:t>
            </a:r>
            <a:endParaRPr lang="en-US" altLang="ko-KR" dirty="0" smtClean="0"/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미착 배부한 </a:t>
            </a:r>
            <a:r>
              <a:rPr lang="ko-KR" altLang="en-US" dirty="0" err="1"/>
              <a:t>수입건에</a:t>
            </a:r>
            <a:r>
              <a:rPr lang="ko-KR" altLang="en-US" dirty="0"/>
              <a:t> 대해 </a:t>
            </a:r>
            <a:r>
              <a:rPr lang="ko-KR" altLang="en-US" dirty="0" err="1"/>
              <a:t>수입원가</a:t>
            </a:r>
            <a:r>
              <a:rPr lang="en-US" altLang="ko-KR" dirty="0"/>
              <a:t>, </a:t>
            </a:r>
            <a:r>
              <a:rPr lang="ko-KR" altLang="en-US" dirty="0" err="1"/>
              <a:t>배부금액</a:t>
            </a:r>
            <a:r>
              <a:rPr lang="en-US" altLang="ko-KR" dirty="0"/>
              <a:t>, </a:t>
            </a:r>
            <a:r>
              <a:rPr lang="ko-KR" altLang="en-US" dirty="0"/>
              <a:t>부대비용등을 조회하고</a:t>
            </a:r>
            <a:r>
              <a:rPr lang="en-US" altLang="ko-KR" dirty="0"/>
              <a:t>, </a:t>
            </a:r>
            <a:r>
              <a:rPr lang="ko-KR" altLang="en-US" dirty="0"/>
              <a:t>수입원가에 배부한 금액을 </a:t>
            </a:r>
            <a:r>
              <a:rPr lang="ko-KR" altLang="en-US" dirty="0" err="1"/>
              <a:t>내역별로</a:t>
            </a:r>
            <a:r>
              <a:rPr lang="ko-KR" altLang="en-US" dirty="0"/>
              <a:t> 상세하게 조회하며</a:t>
            </a:r>
            <a:r>
              <a:rPr lang="en-US" altLang="ko-KR" dirty="0"/>
              <a:t>, </a:t>
            </a:r>
            <a:r>
              <a:rPr lang="ko-KR" altLang="en-US" dirty="0"/>
              <a:t>수입한 건에 대하여 </a:t>
            </a:r>
            <a:r>
              <a:rPr lang="ko-KR" altLang="en-US" dirty="0" err="1"/>
              <a:t>진행현황을</a:t>
            </a:r>
            <a:r>
              <a:rPr lang="ko-KR" altLang="en-US" dirty="0"/>
              <a:t> 조회한다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2943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실습 </a:t>
            </a:r>
            <a:r>
              <a:rPr lang="ko-KR" altLang="en-US" dirty="0" smtClean="0"/>
              <a:t>사례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err="1" smtClean="0"/>
              <a:t>미착품</a:t>
            </a:r>
            <a:r>
              <a:rPr lang="ko-KR" altLang="en-US" dirty="0" smtClean="0"/>
              <a:t> </a:t>
            </a:r>
            <a:r>
              <a:rPr lang="ko-KR" altLang="en-US" dirty="0"/>
              <a:t>원가 정산 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6522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373</Words>
  <Application>Microsoft Office PowerPoint</Application>
  <PresentationFormat>와이드스크린</PresentationFormat>
  <Paragraphs>45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9" baseType="lpstr">
      <vt:lpstr>나눔손글씨 펜</vt:lpstr>
      <vt:lpstr>맑은 고딕</vt:lpstr>
      <vt:lpstr>바탕</vt:lpstr>
      <vt:lpstr>-윤고딕320</vt:lpstr>
      <vt:lpstr>Arial</vt:lpstr>
      <vt:lpstr>Office 테마</vt:lpstr>
      <vt:lpstr>제3절 수출과 수입현황</vt:lpstr>
      <vt:lpstr>1. 수출현황 </vt:lpstr>
      <vt:lpstr>(3) 실습 사례 해외수주현황을 조회한 화면 </vt:lpstr>
      <vt:lpstr>선적현황을 조회하는 화면</vt:lpstr>
      <vt:lpstr>2. 수입현황(L/C개설현황/해외발주현황/ 수입선적현황) </vt:lpstr>
      <vt:lpstr>(2) 실습 사례 L/C 개설 및 해외발주현황을 조회한 화면 </vt:lpstr>
      <vt:lpstr>수입선적현황을 조회한 화면 </vt:lpstr>
      <vt:lpstr>3. 수입(미착품원가정산/품목별배부/수입진행)현황 </vt:lpstr>
      <vt:lpstr>(2) 실습 사례 미착품 원가 정산 현황을 조회한 화면 </vt:lpstr>
      <vt:lpstr>품목별 배부 현황을 조회한 화면 </vt:lpstr>
      <vt:lpstr>B/L결제 예정일별 조회를 한 화면 </vt:lpstr>
      <vt:lpstr>수입 진행 현황을 조회한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제3절 수출과 수입현황</dc:title>
  <dc:creator>이 장형</dc:creator>
  <cp:lastModifiedBy>이 장형</cp:lastModifiedBy>
  <cp:revision>3</cp:revision>
  <dcterms:created xsi:type="dcterms:W3CDTF">2020-08-25T12:42:53Z</dcterms:created>
  <dcterms:modified xsi:type="dcterms:W3CDTF">2020-08-25T12:55:09Z</dcterms:modified>
</cp:coreProperties>
</file>