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FF66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246" y="-78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2013-04-02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2013-04-02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2013-04-02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2013-04-02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2013-04-02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2013-04-02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2013-04-02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2013-04-02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2013-04-02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2013-04-02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2013-04-02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2013-04-02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145926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6" name="직사각형 175"/>
          <p:cNvSpPr/>
          <p:nvPr/>
        </p:nvSpPr>
        <p:spPr>
          <a:xfrm>
            <a:off x="2313781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96641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312368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81636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64496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80223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641876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624736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640463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75" name="직사각형 74"/>
          <p:cNvSpPr/>
          <p:nvPr/>
        </p:nvSpPr>
        <p:spPr>
          <a:xfrm>
            <a:off x="144016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76" name="직사각형 75"/>
          <p:cNvSpPr/>
          <p:nvPr/>
        </p:nvSpPr>
        <p:spPr>
          <a:xfrm>
            <a:off x="1159743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77" name="직사각형 76"/>
          <p:cNvSpPr/>
          <p:nvPr/>
        </p:nvSpPr>
        <p:spPr>
          <a:xfrm>
            <a:off x="2327261" y="1843050"/>
            <a:ext cx="792088" cy="50405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가족학</a:t>
            </a:r>
            <a:endParaRPr lang="en-US" altLang="ko-KR" sz="1100" dirty="0" smtClean="0"/>
          </a:p>
        </p:txBody>
      </p:sp>
      <p:sp>
        <p:nvSpPr>
          <p:cNvPr id="31" name="직사각형 30"/>
          <p:cNvSpPr/>
          <p:nvPr/>
        </p:nvSpPr>
        <p:spPr>
          <a:xfrm>
            <a:off x="1184253" y="1200108"/>
            <a:ext cx="792088" cy="50405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가족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자원관리</a:t>
            </a:r>
            <a:endParaRPr lang="en-US" altLang="ko-KR" sz="1100" smtClean="0"/>
          </a:p>
        </p:txBody>
      </p:sp>
      <p:sp>
        <p:nvSpPr>
          <p:cNvPr id="33" name="직사각형 32"/>
          <p:cNvSpPr/>
          <p:nvPr/>
        </p:nvSpPr>
        <p:spPr>
          <a:xfrm>
            <a:off x="3327393" y="1200108"/>
            <a:ext cx="792088" cy="50405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가정생활문화</a:t>
            </a:r>
            <a:endParaRPr lang="en-US" altLang="ko-KR" sz="1100" dirty="0" smtClean="0"/>
          </a:p>
        </p:txBody>
      </p:sp>
      <p:sp>
        <p:nvSpPr>
          <p:cNvPr id="34" name="직사각형 33"/>
          <p:cNvSpPr/>
          <p:nvPr/>
        </p:nvSpPr>
        <p:spPr>
          <a:xfrm>
            <a:off x="184121" y="1198398"/>
            <a:ext cx="792088" cy="28803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35" name="직사각형 34"/>
          <p:cNvSpPr/>
          <p:nvPr/>
        </p:nvSpPr>
        <p:spPr>
          <a:xfrm>
            <a:off x="184121" y="1485860"/>
            <a:ext cx="792088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36" name="직사각형 35"/>
          <p:cNvSpPr/>
          <p:nvPr/>
        </p:nvSpPr>
        <p:spPr>
          <a:xfrm>
            <a:off x="184121" y="1774462"/>
            <a:ext cx="792088" cy="2880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38" name="TextBox 37"/>
          <p:cNvSpPr txBox="1"/>
          <p:nvPr/>
        </p:nvSpPr>
        <p:spPr>
          <a:xfrm>
            <a:off x="184121" y="1414422"/>
            <a:ext cx="7920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dirty="0" smtClean="0"/>
              <a:t>가족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복지론</a:t>
            </a:r>
            <a:endParaRPr lang="ko-KR" altLang="en-US" sz="1100" dirty="0"/>
          </a:p>
        </p:txBody>
      </p:sp>
      <p:sp>
        <p:nvSpPr>
          <p:cNvPr id="39" name="직사각형 38"/>
          <p:cNvSpPr/>
          <p:nvPr/>
        </p:nvSpPr>
        <p:spPr>
          <a:xfrm>
            <a:off x="2327261" y="2485992"/>
            <a:ext cx="792088" cy="28803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40" name="직사각형 39"/>
          <p:cNvSpPr/>
          <p:nvPr/>
        </p:nvSpPr>
        <p:spPr>
          <a:xfrm>
            <a:off x="2327261" y="2774024"/>
            <a:ext cx="792088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42" name="TextBox 41"/>
          <p:cNvSpPr txBox="1"/>
          <p:nvPr/>
        </p:nvSpPr>
        <p:spPr>
          <a:xfrm>
            <a:off x="2327261" y="2558000"/>
            <a:ext cx="792087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dirty="0" smtClean="0"/>
              <a:t>사회복지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조사론</a:t>
            </a:r>
            <a:endParaRPr lang="ko-KR" altLang="en-US" sz="1100" dirty="0"/>
          </a:p>
        </p:txBody>
      </p:sp>
      <p:sp>
        <p:nvSpPr>
          <p:cNvPr id="43" name="직사각형 42"/>
          <p:cNvSpPr/>
          <p:nvPr/>
        </p:nvSpPr>
        <p:spPr>
          <a:xfrm>
            <a:off x="184121" y="2200240"/>
            <a:ext cx="792088" cy="4320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44" name="TextBox 43"/>
          <p:cNvSpPr txBox="1"/>
          <p:nvPr/>
        </p:nvSpPr>
        <p:spPr>
          <a:xfrm>
            <a:off x="184121" y="2200240"/>
            <a:ext cx="7920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dirty="0" err="1" smtClean="0"/>
              <a:t>보육학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개론</a:t>
            </a:r>
            <a:endParaRPr lang="ko-KR" altLang="en-US" sz="1100" dirty="0"/>
          </a:p>
        </p:txBody>
      </p:sp>
      <p:sp>
        <p:nvSpPr>
          <p:cNvPr id="45" name="직사각형 44"/>
          <p:cNvSpPr/>
          <p:nvPr/>
        </p:nvSpPr>
        <p:spPr>
          <a:xfrm>
            <a:off x="3327393" y="4629132"/>
            <a:ext cx="792088" cy="4320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아동발달</a:t>
            </a:r>
            <a:endParaRPr lang="en-US" altLang="ko-KR" sz="1100" smtClean="0"/>
          </a:p>
        </p:txBody>
      </p:sp>
      <p:sp>
        <p:nvSpPr>
          <p:cNvPr id="47" name="직사각형 46"/>
          <p:cNvSpPr/>
          <p:nvPr/>
        </p:nvSpPr>
        <p:spPr>
          <a:xfrm>
            <a:off x="2327261" y="4414818"/>
            <a:ext cx="792088" cy="4320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영양학</a:t>
            </a:r>
            <a:endParaRPr lang="en-US" altLang="ko-KR" sz="1100" smtClean="0"/>
          </a:p>
        </p:txBody>
      </p:sp>
      <p:sp>
        <p:nvSpPr>
          <p:cNvPr id="48" name="직사각형 47"/>
          <p:cNvSpPr/>
          <p:nvPr/>
        </p:nvSpPr>
        <p:spPr>
          <a:xfrm>
            <a:off x="2327261" y="3843314"/>
            <a:ext cx="792088" cy="4320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의복재료와 관리</a:t>
            </a:r>
            <a:endParaRPr lang="en-US" altLang="ko-KR" sz="1100" dirty="0" smtClean="0"/>
          </a:p>
        </p:txBody>
      </p:sp>
      <p:sp>
        <p:nvSpPr>
          <p:cNvPr id="49" name="직사각형 48"/>
          <p:cNvSpPr/>
          <p:nvPr/>
        </p:nvSpPr>
        <p:spPr>
          <a:xfrm>
            <a:off x="2327261" y="1200108"/>
            <a:ext cx="792088" cy="50405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건강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가정론</a:t>
            </a:r>
            <a:endParaRPr lang="en-US" altLang="ko-KR" sz="1100" smtClean="0"/>
          </a:p>
        </p:txBody>
      </p:sp>
      <p:sp>
        <p:nvSpPr>
          <p:cNvPr id="60" name="직사각형 59"/>
          <p:cNvSpPr/>
          <p:nvPr/>
        </p:nvSpPr>
        <p:spPr>
          <a:xfrm>
            <a:off x="5470533" y="1843050"/>
            <a:ext cx="792088" cy="50405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주거학</a:t>
            </a:r>
            <a:endParaRPr lang="en-US" altLang="ko-KR" sz="1100" smtClean="0"/>
          </a:p>
        </p:txBody>
      </p:sp>
      <p:sp>
        <p:nvSpPr>
          <p:cNvPr id="62" name="직사각형 61"/>
          <p:cNvSpPr/>
          <p:nvPr/>
        </p:nvSpPr>
        <p:spPr>
          <a:xfrm>
            <a:off x="3327393" y="2555150"/>
            <a:ext cx="792088" cy="28803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63" name="직사각형 62"/>
          <p:cNvSpPr/>
          <p:nvPr/>
        </p:nvSpPr>
        <p:spPr>
          <a:xfrm>
            <a:off x="3327393" y="2843182"/>
            <a:ext cx="792088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64" name="직사각형 63"/>
          <p:cNvSpPr/>
          <p:nvPr/>
        </p:nvSpPr>
        <p:spPr>
          <a:xfrm>
            <a:off x="3327393" y="3131214"/>
            <a:ext cx="792088" cy="2880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65" name="TextBox 64"/>
          <p:cNvSpPr txBox="1"/>
          <p:nvPr/>
        </p:nvSpPr>
        <p:spPr>
          <a:xfrm>
            <a:off x="3327393" y="2700306"/>
            <a:ext cx="79208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dirty="0" smtClean="0"/>
              <a:t>인간행동과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사회환경</a:t>
            </a:r>
            <a:endParaRPr lang="ko-KR" altLang="en-US" sz="1100" dirty="0"/>
          </a:p>
        </p:txBody>
      </p:sp>
      <p:sp>
        <p:nvSpPr>
          <p:cNvPr id="66" name="직사각형 65"/>
          <p:cNvSpPr/>
          <p:nvPr/>
        </p:nvSpPr>
        <p:spPr>
          <a:xfrm>
            <a:off x="3327393" y="1843050"/>
            <a:ext cx="792088" cy="28803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67" name="직사각형 66"/>
          <p:cNvSpPr/>
          <p:nvPr/>
        </p:nvSpPr>
        <p:spPr>
          <a:xfrm>
            <a:off x="3327393" y="2131082"/>
            <a:ext cx="792088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68" name="TextBox 67"/>
          <p:cNvSpPr txBox="1"/>
          <p:nvPr/>
        </p:nvSpPr>
        <p:spPr>
          <a:xfrm>
            <a:off x="3327393" y="1915058"/>
            <a:ext cx="792087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smtClean="0"/>
              <a:t>사회복지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개론</a:t>
            </a:r>
            <a:endParaRPr lang="ko-KR" altLang="en-US" sz="1100"/>
          </a:p>
        </p:txBody>
      </p:sp>
      <p:sp>
        <p:nvSpPr>
          <p:cNvPr id="69" name="직사각형 68"/>
          <p:cNvSpPr/>
          <p:nvPr/>
        </p:nvSpPr>
        <p:spPr>
          <a:xfrm>
            <a:off x="2327261" y="3200372"/>
            <a:ext cx="792088" cy="5000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보육시설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운영과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관리</a:t>
            </a:r>
            <a:endParaRPr lang="en-US" altLang="ko-KR" sz="1100" dirty="0" smtClean="0"/>
          </a:p>
        </p:txBody>
      </p:sp>
      <p:sp>
        <p:nvSpPr>
          <p:cNvPr id="70" name="직사각형 69"/>
          <p:cNvSpPr/>
          <p:nvPr/>
        </p:nvSpPr>
        <p:spPr>
          <a:xfrm>
            <a:off x="5470533" y="7129462"/>
            <a:ext cx="792088" cy="4320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주거학</a:t>
            </a:r>
            <a:endParaRPr lang="en-US" altLang="ko-KR" sz="1100" dirty="0" smtClean="0"/>
          </a:p>
        </p:txBody>
      </p:sp>
      <p:sp>
        <p:nvSpPr>
          <p:cNvPr id="72" name="직사각형 71"/>
          <p:cNvSpPr/>
          <p:nvPr/>
        </p:nvSpPr>
        <p:spPr>
          <a:xfrm>
            <a:off x="5470533" y="5272074"/>
            <a:ext cx="792088" cy="4320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아동생활지도</a:t>
            </a:r>
            <a:endParaRPr lang="en-US" altLang="ko-KR" sz="1100" dirty="0" smtClean="0"/>
          </a:p>
        </p:txBody>
      </p:sp>
      <p:sp>
        <p:nvSpPr>
          <p:cNvPr id="74" name="직사각형 73"/>
          <p:cNvSpPr/>
          <p:nvPr/>
        </p:nvSpPr>
        <p:spPr>
          <a:xfrm>
            <a:off x="4470401" y="1200108"/>
            <a:ext cx="792088" cy="50405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건강가족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정책론</a:t>
            </a:r>
            <a:endParaRPr lang="en-US" altLang="ko-KR" sz="1100" smtClean="0"/>
          </a:p>
        </p:txBody>
      </p:sp>
      <p:sp>
        <p:nvSpPr>
          <p:cNvPr id="79" name="직사각형 78"/>
          <p:cNvSpPr/>
          <p:nvPr/>
        </p:nvSpPr>
        <p:spPr>
          <a:xfrm>
            <a:off x="4470401" y="1843050"/>
            <a:ext cx="792088" cy="28803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80" name="직사각형 79"/>
          <p:cNvSpPr/>
          <p:nvPr/>
        </p:nvSpPr>
        <p:spPr>
          <a:xfrm>
            <a:off x="4470401" y="2131082"/>
            <a:ext cx="792088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82" name="TextBox 81"/>
          <p:cNvSpPr txBox="1"/>
          <p:nvPr/>
        </p:nvSpPr>
        <p:spPr>
          <a:xfrm>
            <a:off x="4470401" y="1914488"/>
            <a:ext cx="7920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dirty="0" smtClean="0"/>
              <a:t>사회복지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행정론</a:t>
            </a:r>
            <a:endParaRPr lang="ko-KR" altLang="en-US" sz="1100" dirty="0"/>
          </a:p>
        </p:txBody>
      </p:sp>
      <p:sp>
        <p:nvSpPr>
          <p:cNvPr id="90" name="직사각형 89"/>
          <p:cNvSpPr/>
          <p:nvPr/>
        </p:nvSpPr>
        <p:spPr>
          <a:xfrm>
            <a:off x="4470401" y="2557430"/>
            <a:ext cx="792088" cy="28803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91" name="직사각형 90"/>
          <p:cNvSpPr/>
          <p:nvPr/>
        </p:nvSpPr>
        <p:spPr>
          <a:xfrm>
            <a:off x="4470401" y="2845462"/>
            <a:ext cx="792088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92" name="TextBox 91"/>
          <p:cNvSpPr txBox="1"/>
          <p:nvPr/>
        </p:nvSpPr>
        <p:spPr>
          <a:xfrm>
            <a:off x="4470401" y="2628868"/>
            <a:ext cx="7920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dirty="0" smtClean="0"/>
              <a:t>사회복지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실천론</a:t>
            </a:r>
            <a:endParaRPr lang="ko-KR" altLang="en-US" sz="1100" dirty="0"/>
          </a:p>
        </p:txBody>
      </p:sp>
      <p:sp>
        <p:nvSpPr>
          <p:cNvPr id="93" name="직사각형 92"/>
          <p:cNvSpPr/>
          <p:nvPr/>
        </p:nvSpPr>
        <p:spPr>
          <a:xfrm>
            <a:off x="3327393" y="3626720"/>
            <a:ext cx="792088" cy="28803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94" name="직사각형 93"/>
          <p:cNvSpPr/>
          <p:nvPr/>
        </p:nvSpPr>
        <p:spPr>
          <a:xfrm>
            <a:off x="3327393" y="3914752"/>
            <a:ext cx="792088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95" name="직사각형 94"/>
          <p:cNvSpPr/>
          <p:nvPr/>
        </p:nvSpPr>
        <p:spPr>
          <a:xfrm>
            <a:off x="3327393" y="4202784"/>
            <a:ext cx="792088" cy="2880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96" name="TextBox 95"/>
          <p:cNvSpPr txBox="1"/>
          <p:nvPr/>
        </p:nvSpPr>
        <p:spPr>
          <a:xfrm>
            <a:off x="3327393" y="3843314"/>
            <a:ext cx="7920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dirty="0" smtClean="0"/>
              <a:t>아동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복지론</a:t>
            </a:r>
            <a:endParaRPr lang="ko-KR" altLang="en-US" sz="1100" dirty="0"/>
          </a:p>
        </p:txBody>
      </p:sp>
      <p:sp>
        <p:nvSpPr>
          <p:cNvPr id="97" name="직사각형 96"/>
          <p:cNvSpPr/>
          <p:nvPr/>
        </p:nvSpPr>
        <p:spPr>
          <a:xfrm>
            <a:off x="4470401" y="3983910"/>
            <a:ext cx="792088" cy="28803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98" name="직사각형 97"/>
          <p:cNvSpPr/>
          <p:nvPr/>
        </p:nvSpPr>
        <p:spPr>
          <a:xfrm>
            <a:off x="4470401" y="4271942"/>
            <a:ext cx="792088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99" name="직사각형 98"/>
          <p:cNvSpPr/>
          <p:nvPr/>
        </p:nvSpPr>
        <p:spPr>
          <a:xfrm>
            <a:off x="4470401" y="4559974"/>
            <a:ext cx="792088" cy="2880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00" name="TextBox 99"/>
          <p:cNvSpPr txBox="1"/>
          <p:nvPr/>
        </p:nvSpPr>
        <p:spPr>
          <a:xfrm>
            <a:off x="4470401" y="4200504"/>
            <a:ext cx="7920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dirty="0" smtClean="0"/>
              <a:t>지역사회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복지론</a:t>
            </a:r>
            <a:endParaRPr lang="ko-KR" altLang="en-US" sz="1100" dirty="0"/>
          </a:p>
        </p:txBody>
      </p:sp>
      <p:sp>
        <p:nvSpPr>
          <p:cNvPr id="101" name="직사각형 100"/>
          <p:cNvSpPr/>
          <p:nvPr/>
        </p:nvSpPr>
        <p:spPr>
          <a:xfrm>
            <a:off x="4470401" y="4986322"/>
            <a:ext cx="792088" cy="5040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놀이지도</a:t>
            </a:r>
            <a:endParaRPr lang="en-US" altLang="ko-KR" sz="1100" smtClean="0"/>
          </a:p>
        </p:txBody>
      </p:sp>
      <p:sp>
        <p:nvSpPr>
          <p:cNvPr id="102" name="직사각형 101"/>
          <p:cNvSpPr/>
          <p:nvPr/>
        </p:nvSpPr>
        <p:spPr>
          <a:xfrm>
            <a:off x="5470533" y="6486520"/>
            <a:ext cx="792088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가정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103" name="직사각형 102"/>
          <p:cNvSpPr/>
          <p:nvPr/>
        </p:nvSpPr>
        <p:spPr>
          <a:xfrm>
            <a:off x="5480223" y="1152228"/>
            <a:ext cx="792088" cy="50405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비영리기관 운영관리</a:t>
            </a:r>
            <a:endParaRPr lang="en-US" altLang="ko-KR" sz="1100" smtClean="0"/>
          </a:p>
        </p:txBody>
      </p:sp>
      <p:sp>
        <p:nvSpPr>
          <p:cNvPr id="106" name="직사각형 105"/>
          <p:cNvSpPr/>
          <p:nvPr/>
        </p:nvSpPr>
        <p:spPr>
          <a:xfrm>
            <a:off x="4470401" y="3269530"/>
            <a:ext cx="792088" cy="28803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07" name="직사각형 106"/>
          <p:cNvSpPr/>
          <p:nvPr/>
        </p:nvSpPr>
        <p:spPr>
          <a:xfrm>
            <a:off x="4470401" y="3557562"/>
            <a:ext cx="792088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08" name="TextBox 107"/>
          <p:cNvSpPr txBox="1"/>
          <p:nvPr/>
        </p:nvSpPr>
        <p:spPr>
          <a:xfrm>
            <a:off x="4470401" y="3343248"/>
            <a:ext cx="7920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dirty="0" smtClean="0"/>
              <a:t>노인복지론</a:t>
            </a:r>
            <a:endParaRPr lang="ko-KR" altLang="en-US" sz="1100" dirty="0"/>
          </a:p>
        </p:txBody>
      </p:sp>
      <p:sp>
        <p:nvSpPr>
          <p:cNvPr id="109" name="직사각형 108"/>
          <p:cNvSpPr/>
          <p:nvPr/>
        </p:nvSpPr>
        <p:spPr>
          <a:xfrm>
            <a:off x="5480223" y="2519219"/>
            <a:ext cx="792088" cy="28803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10" name="직사각형 109"/>
          <p:cNvSpPr/>
          <p:nvPr/>
        </p:nvSpPr>
        <p:spPr>
          <a:xfrm>
            <a:off x="5480223" y="2807251"/>
            <a:ext cx="792088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11" name="TextBox 110"/>
          <p:cNvSpPr txBox="1"/>
          <p:nvPr/>
        </p:nvSpPr>
        <p:spPr>
          <a:xfrm>
            <a:off x="5480223" y="2520380"/>
            <a:ext cx="79208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smtClean="0"/>
              <a:t>사회복지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실천기술론</a:t>
            </a:r>
            <a:endParaRPr lang="ko-KR" altLang="en-US" sz="1100"/>
          </a:p>
        </p:txBody>
      </p:sp>
      <p:sp>
        <p:nvSpPr>
          <p:cNvPr id="124" name="직사각형 123"/>
          <p:cNvSpPr/>
          <p:nvPr/>
        </p:nvSpPr>
        <p:spPr>
          <a:xfrm>
            <a:off x="5480223" y="3240460"/>
            <a:ext cx="792088" cy="5040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사회복지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정책론</a:t>
            </a:r>
            <a:endParaRPr lang="en-US" altLang="ko-KR" sz="1100" smtClean="0"/>
          </a:p>
        </p:txBody>
      </p:sp>
      <p:sp>
        <p:nvSpPr>
          <p:cNvPr id="125" name="직사각형 124"/>
          <p:cNvSpPr/>
          <p:nvPr/>
        </p:nvSpPr>
        <p:spPr>
          <a:xfrm>
            <a:off x="5480223" y="3888532"/>
            <a:ext cx="792088" cy="5040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사회복지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현장실습</a:t>
            </a:r>
            <a:endParaRPr lang="en-US" altLang="ko-KR" sz="1100" smtClean="0"/>
          </a:p>
        </p:txBody>
      </p:sp>
      <p:sp>
        <p:nvSpPr>
          <p:cNvPr id="126" name="직사각형 125"/>
          <p:cNvSpPr/>
          <p:nvPr/>
        </p:nvSpPr>
        <p:spPr>
          <a:xfrm>
            <a:off x="5480223" y="4536604"/>
            <a:ext cx="792088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27" name="직사각형 126"/>
          <p:cNvSpPr/>
          <p:nvPr/>
        </p:nvSpPr>
        <p:spPr>
          <a:xfrm>
            <a:off x="5480223" y="4824636"/>
            <a:ext cx="792088" cy="2880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28" name="TextBox 127"/>
          <p:cNvSpPr txBox="1"/>
          <p:nvPr/>
        </p:nvSpPr>
        <p:spPr>
          <a:xfrm>
            <a:off x="5480223" y="4680620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smtClean="0"/>
              <a:t>정신건강</a:t>
            </a:r>
            <a:endParaRPr lang="ko-KR" altLang="en-US" sz="1100"/>
          </a:p>
        </p:txBody>
      </p:sp>
      <p:sp>
        <p:nvSpPr>
          <p:cNvPr id="130" name="직사각형 129"/>
          <p:cNvSpPr/>
          <p:nvPr/>
        </p:nvSpPr>
        <p:spPr>
          <a:xfrm>
            <a:off x="6613541" y="3914752"/>
            <a:ext cx="792088" cy="5040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아동안전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관리</a:t>
            </a:r>
            <a:endParaRPr lang="en-US" altLang="ko-KR" sz="1100" smtClean="0"/>
          </a:p>
        </p:txBody>
      </p:sp>
      <p:sp>
        <p:nvSpPr>
          <p:cNvPr id="134" name="직사각형 133"/>
          <p:cNvSpPr/>
          <p:nvPr/>
        </p:nvSpPr>
        <p:spPr>
          <a:xfrm>
            <a:off x="6613541" y="4629132"/>
            <a:ext cx="792088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가정교재연구 및 </a:t>
            </a:r>
            <a:r>
              <a:rPr lang="ko-KR" altLang="en-US" sz="1100" dirty="0" err="1" smtClean="0"/>
              <a:t>지도법</a:t>
            </a:r>
            <a:endParaRPr lang="en-US" altLang="ko-KR" sz="1100" dirty="0" smtClean="0"/>
          </a:p>
        </p:txBody>
      </p:sp>
      <p:sp>
        <p:nvSpPr>
          <p:cNvPr id="135" name="직사각형 134"/>
          <p:cNvSpPr/>
          <p:nvPr/>
        </p:nvSpPr>
        <p:spPr>
          <a:xfrm>
            <a:off x="6632351" y="1152228"/>
            <a:ext cx="792088" cy="50405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생활설계 상담 및 실습</a:t>
            </a:r>
            <a:endParaRPr lang="en-US" altLang="ko-KR" sz="1100" smtClean="0"/>
          </a:p>
        </p:txBody>
      </p:sp>
      <p:sp>
        <p:nvSpPr>
          <p:cNvPr id="149" name="직사각형 148"/>
          <p:cNvSpPr/>
          <p:nvPr/>
        </p:nvSpPr>
        <p:spPr>
          <a:xfrm>
            <a:off x="6632351" y="1800300"/>
            <a:ext cx="792088" cy="5040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사회복지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법제</a:t>
            </a:r>
            <a:endParaRPr lang="en-US" altLang="ko-KR" sz="1100" smtClean="0"/>
          </a:p>
        </p:txBody>
      </p:sp>
      <p:sp>
        <p:nvSpPr>
          <p:cNvPr id="156" name="직사각형 155"/>
          <p:cNvSpPr/>
          <p:nvPr/>
        </p:nvSpPr>
        <p:spPr>
          <a:xfrm>
            <a:off x="6632351" y="2520380"/>
            <a:ext cx="792088" cy="5040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보육과정</a:t>
            </a:r>
            <a:endParaRPr lang="en-US" altLang="ko-KR" sz="1100" smtClean="0"/>
          </a:p>
        </p:txBody>
      </p:sp>
      <p:sp>
        <p:nvSpPr>
          <p:cNvPr id="158" name="직사각형 157"/>
          <p:cNvSpPr/>
          <p:nvPr/>
        </p:nvSpPr>
        <p:spPr>
          <a:xfrm>
            <a:off x="5470533" y="5843578"/>
            <a:ext cx="792088" cy="5040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영유아프로그램 개발과 평가</a:t>
            </a:r>
            <a:endParaRPr lang="en-US" altLang="ko-KR" sz="1100" smtClean="0"/>
          </a:p>
        </p:txBody>
      </p:sp>
      <p:sp>
        <p:nvSpPr>
          <p:cNvPr id="159" name="직사각형 158"/>
          <p:cNvSpPr/>
          <p:nvPr/>
        </p:nvSpPr>
        <p:spPr>
          <a:xfrm>
            <a:off x="7640463" y="1800300"/>
            <a:ext cx="792088" cy="50405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가족치료</a:t>
            </a:r>
            <a:endParaRPr lang="en-US" altLang="ko-KR" sz="1100" smtClean="0"/>
          </a:p>
        </p:txBody>
      </p:sp>
      <p:sp>
        <p:nvSpPr>
          <p:cNvPr id="163" name="직사각형 162"/>
          <p:cNvSpPr/>
          <p:nvPr/>
        </p:nvSpPr>
        <p:spPr>
          <a:xfrm>
            <a:off x="7640463" y="1152228"/>
            <a:ext cx="792088" cy="50405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건강가정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현장실습</a:t>
            </a:r>
            <a:endParaRPr lang="en-US" altLang="ko-KR" sz="1100" smtClean="0"/>
          </a:p>
        </p:txBody>
      </p:sp>
      <p:sp>
        <p:nvSpPr>
          <p:cNvPr id="164" name="직사각형 163"/>
          <p:cNvSpPr/>
          <p:nvPr/>
        </p:nvSpPr>
        <p:spPr>
          <a:xfrm>
            <a:off x="7640463" y="2485992"/>
            <a:ext cx="792088" cy="5040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영유아</a:t>
            </a:r>
            <a:r>
              <a:rPr lang="ko-KR" altLang="en-US" sz="1100" dirty="0" smtClean="0"/>
              <a:t>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교수방법</a:t>
            </a:r>
            <a:endParaRPr lang="en-US" altLang="ko-KR" sz="1100" dirty="0" smtClean="0"/>
          </a:p>
        </p:txBody>
      </p:sp>
      <p:sp>
        <p:nvSpPr>
          <p:cNvPr id="165" name="직사각형 164"/>
          <p:cNvSpPr/>
          <p:nvPr/>
        </p:nvSpPr>
        <p:spPr>
          <a:xfrm>
            <a:off x="7640463" y="3200372"/>
            <a:ext cx="792088" cy="5040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보육실습</a:t>
            </a:r>
            <a:endParaRPr lang="en-US" altLang="ko-KR" sz="1100" smtClean="0"/>
          </a:p>
        </p:txBody>
      </p:sp>
      <p:cxnSp>
        <p:nvCxnSpPr>
          <p:cNvPr id="167" name="직선 연결선 166"/>
          <p:cNvCxnSpPr/>
          <p:nvPr/>
        </p:nvCxnSpPr>
        <p:spPr>
          <a:xfrm>
            <a:off x="151631" y="792098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직사각형 172"/>
          <p:cNvSpPr/>
          <p:nvPr/>
        </p:nvSpPr>
        <p:spPr>
          <a:xfrm>
            <a:off x="2095847" y="8064996"/>
            <a:ext cx="1008112" cy="288032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건강가정사</a:t>
            </a:r>
            <a:endParaRPr lang="en-US" altLang="ko-KR" sz="1100" smtClean="0"/>
          </a:p>
        </p:txBody>
      </p:sp>
      <p:sp>
        <p:nvSpPr>
          <p:cNvPr id="174" name="직사각형 173"/>
          <p:cNvSpPr/>
          <p:nvPr/>
        </p:nvSpPr>
        <p:spPr>
          <a:xfrm>
            <a:off x="3247975" y="8064996"/>
            <a:ext cx="1008112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사회복지사</a:t>
            </a:r>
            <a:endParaRPr lang="en-US" altLang="ko-KR" sz="1100" smtClean="0"/>
          </a:p>
        </p:txBody>
      </p:sp>
      <p:sp>
        <p:nvSpPr>
          <p:cNvPr id="175" name="직사각형 174"/>
          <p:cNvSpPr/>
          <p:nvPr/>
        </p:nvSpPr>
        <p:spPr>
          <a:xfrm>
            <a:off x="4400103" y="8064996"/>
            <a:ext cx="1008112" cy="2880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보육교사</a:t>
            </a:r>
            <a:endParaRPr lang="en-US" altLang="ko-KR" sz="1100" smtClean="0"/>
          </a:p>
        </p:txBody>
      </p:sp>
      <p:sp>
        <p:nvSpPr>
          <p:cNvPr id="178" name="직사각형 177"/>
          <p:cNvSpPr/>
          <p:nvPr/>
        </p:nvSpPr>
        <p:spPr>
          <a:xfrm>
            <a:off x="5552231" y="8064996"/>
            <a:ext cx="1008112" cy="2880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교직</a:t>
            </a:r>
            <a:endParaRPr lang="en-US" altLang="ko-KR" sz="1100" smtClean="0"/>
          </a:p>
        </p:txBody>
      </p:sp>
      <p:sp>
        <p:nvSpPr>
          <p:cNvPr id="104" name="직사각형 103"/>
          <p:cNvSpPr/>
          <p:nvPr/>
        </p:nvSpPr>
        <p:spPr>
          <a:xfrm>
            <a:off x="1184253" y="1843050"/>
            <a:ext cx="792088" cy="5040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방과후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아동보육</a:t>
            </a:r>
            <a:endParaRPr lang="en-US" altLang="ko-KR" sz="1100" dirty="0" smtClean="0"/>
          </a:p>
        </p:txBody>
      </p:sp>
      <p:sp>
        <p:nvSpPr>
          <p:cNvPr id="105" name="직사각형 104"/>
          <p:cNvSpPr/>
          <p:nvPr/>
        </p:nvSpPr>
        <p:spPr>
          <a:xfrm>
            <a:off x="4470401" y="5629264"/>
            <a:ext cx="792088" cy="5040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아동문학</a:t>
            </a:r>
            <a:endParaRPr lang="en-US" altLang="ko-KR" sz="1100" dirty="0" smtClean="0"/>
          </a:p>
        </p:txBody>
      </p:sp>
      <p:sp>
        <p:nvSpPr>
          <p:cNvPr id="112" name="직사각형 111"/>
          <p:cNvSpPr/>
          <p:nvPr/>
        </p:nvSpPr>
        <p:spPr>
          <a:xfrm>
            <a:off x="4470401" y="6272206"/>
            <a:ext cx="792088" cy="5040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아동건강교육</a:t>
            </a:r>
            <a:endParaRPr lang="en-US" altLang="ko-KR" sz="1100" dirty="0" smtClean="0"/>
          </a:p>
        </p:txBody>
      </p:sp>
      <p:sp>
        <p:nvSpPr>
          <p:cNvPr id="113" name="직사각형 112"/>
          <p:cNvSpPr/>
          <p:nvPr/>
        </p:nvSpPr>
        <p:spPr>
          <a:xfrm>
            <a:off x="6613541" y="3200372"/>
            <a:ext cx="792088" cy="5040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부모교육</a:t>
            </a:r>
            <a:endParaRPr lang="en-US" altLang="ko-KR" sz="1100" dirty="0" smtClean="0"/>
          </a:p>
        </p:txBody>
      </p:sp>
      <p:sp>
        <p:nvSpPr>
          <p:cNvPr id="116" name="직사각형 115"/>
          <p:cNvSpPr/>
          <p:nvPr/>
        </p:nvSpPr>
        <p:spPr>
          <a:xfrm>
            <a:off x="7542235" y="3914752"/>
            <a:ext cx="792088" cy="4320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가정논리 및 논술</a:t>
            </a:r>
            <a:endParaRPr lang="en-US" altLang="ko-KR" sz="11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106</Words>
  <Application>Microsoft Office PowerPoint</Application>
  <PresentationFormat>사용자 지정</PresentationFormat>
  <Paragraphs>83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54</cp:revision>
  <dcterms:created xsi:type="dcterms:W3CDTF">2011-03-08T06:22:35Z</dcterms:created>
  <dcterms:modified xsi:type="dcterms:W3CDTF">2013-04-02T01:45:29Z</dcterms:modified>
</cp:coreProperties>
</file>