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CCFF66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80" y="-78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3" y="4473893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6" y="8161020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18" y="1210153"/>
            <a:ext cx="1782237" cy="2580655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3"/>
            <a:ext cx="5207796" cy="2580655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3" y="9254491"/>
            <a:ext cx="7235349" cy="28603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3" y="6104098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2" y="7057550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50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7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7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7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7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3405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6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09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6" y="10081260"/>
            <a:ext cx="5107305" cy="1190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6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6" y="11271410"/>
            <a:ext cx="5107305" cy="16902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6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직사각형 167"/>
          <p:cNvSpPr/>
          <p:nvPr/>
        </p:nvSpPr>
        <p:spPr>
          <a:xfrm>
            <a:off x="145926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6" name="직사각형 175"/>
          <p:cNvSpPr/>
          <p:nvPr/>
        </p:nvSpPr>
        <p:spPr>
          <a:xfrm>
            <a:off x="2313781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296641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312368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81636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64496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80223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641876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624736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640463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75" name="직사각형 74"/>
          <p:cNvSpPr/>
          <p:nvPr/>
        </p:nvSpPr>
        <p:spPr>
          <a:xfrm>
            <a:off x="144016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76" name="직사각형 75"/>
          <p:cNvSpPr/>
          <p:nvPr/>
        </p:nvSpPr>
        <p:spPr>
          <a:xfrm>
            <a:off x="1159743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77" name="직사각형 76"/>
          <p:cNvSpPr/>
          <p:nvPr/>
        </p:nvSpPr>
        <p:spPr>
          <a:xfrm>
            <a:off x="151631" y="1152228"/>
            <a:ext cx="792088" cy="504056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가족</a:t>
            </a:r>
            <a:r>
              <a:rPr lang="ko-KR" altLang="en-US" sz="1100" smtClean="0"/>
              <a:t>학</a:t>
            </a:r>
            <a:endParaRPr lang="en-US" altLang="ko-KR" sz="1100" smtClean="0"/>
          </a:p>
        </p:txBody>
      </p:sp>
      <p:sp>
        <p:nvSpPr>
          <p:cNvPr id="31" name="직사각형 30"/>
          <p:cNvSpPr/>
          <p:nvPr/>
        </p:nvSpPr>
        <p:spPr>
          <a:xfrm>
            <a:off x="151631" y="1800300"/>
            <a:ext cx="792088" cy="504056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가족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자원관</a:t>
            </a:r>
            <a:r>
              <a:rPr lang="ko-KR" altLang="en-US" sz="1100" smtClean="0"/>
              <a:t>리</a:t>
            </a:r>
            <a:endParaRPr lang="en-US" altLang="ko-KR" sz="1100" smtClean="0"/>
          </a:p>
        </p:txBody>
      </p:sp>
      <p:sp>
        <p:nvSpPr>
          <p:cNvPr id="32" name="직사각형 31"/>
          <p:cNvSpPr/>
          <p:nvPr/>
        </p:nvSpPr>
        <p:spPr>
          <a:xfrm>
            <a:off x="1159743" y="1152228"/>
            <a:ext cx="792088" cy="504056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여성과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</a:t>
            </a:r>
            <a:r>
              <a:rPr lang="ko-KR" altLang="en-US" sz="1100" smtClean="0"/>
              <a:t>회</a:t>
            </a:r>
            <a:endParaRPr lang="en-US" altLang="ko-KR" sz="1100" smtClean="0"/>
          </a:p>
        </p:txBody>
      </p:sp>
      <p:sp>
        <p:nvSpPr>
          <p:cNvPr id="33" name="직사각형 32"/>
          <p:cNvSpPr/>
          <p:nvPr/>
        </p:nvSpPr>
        <p:spPr>
          <a:xfrm>
            <a:off x="2311871" y="1152228"/>
            <a:ext cx="792088" cy="504056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가정생활문화</a:t>
            </a:r>
            <a:endParaRPr lang="en-US" altLang="ko-KR" sz="1100" smtClean="0"/>
          </a:p>
        </p:txBody>
      </p:sp>
      <p:sp>
        <p:nvSpPr>
          <p:cNvPr id="34" name="직사각형 33"/>
          <p:cNvSpPr/>
          <p:nvPr/>
        </p:nvSpPr>
        <p:spPr>
          <a:xfrm>
            <a:off x="2311871" y="1800300"/>
            <a:ext cx="792088" cy="288032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35" name="직사각형 34"/>
          <p:cNvSpPr/>
          <p:nvPr/>
        </p:nvSpPr>
        <p:spPr>
          <a:xfrm>
            <a:off x="2311871" y="2088332"/>
            <a:ext cx="792088" cy="2880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36" name="직사각형 35"/>
          <p:cNvSpPr/>
          <p:nvPr/>
        </p:nvSpPr>
        <p:spPr>
          <a:xfrm>
            <a:off x="2311871" y="2376364"/>
            <a:ext cx="792088" cy="2880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38" name="TextBox 37"/>
          <p:cNvSpPr txBox="1"/>
          <p:nvPr/>
        </p:nvSpPr>
        <p:spPr>
          <a:xfrm>
            <a:off x="2311871" y="2016324"/>
            <a:ext cx="7920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smtClean="0"/>
              <a:t>가족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복지론</a:t>
            </a:r>
            <a:endParaRPr lang="ko-KR" altLang="en-US" sz="1100"/>
          </a:p>
        </p:txBody>
      </p:sp>
      <p:sp>
        <p:nvSpPr>
          <p:cNvPr id="39" name="직사각형 38"/>
          <p:cNvSpPr/>
          <p:nvPr/>
        </p:nvSpPr>
        <p:spPr>
          <a:xfrm>
            <a:off x="2311871" y="2808412"/>
            <a:ext cx="792088" cy="288032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40" name="직사각형 39"/>
          <p:cNvSpPr/>
          <p:nvPr/>
        </p:nvSpPr>
        <p:spPr>
          <a:xfrm>
            <a:off x="2311871" y="3096444"/>
            <a:ext cx="792088" cy="2880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42" name="TextBox 41"/>
          <p:cNvSpPr txBox="1"/>
          <p:nvPr/>
        </p:nvSpPr>
        <p:spPr>
          <a:xfrm>
            <a:off x="2311871" y="2880420"/>
            <a:ext cx="792087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smtClean="0"/>
              <a:t>사회복지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조사</a:t>
            </a:r>
            <a:r>
              <a:rPr lang="ko-KR" altLang="en-US" sz="1100" smtClean="0"/>
              <a:t>론</a:t>
            </a:r>
            <a:endParaRPr lang="ko-KR" altLang="en-US" sz="1100"/>
          </a:p>
        </p:txBody>
      </p:sp>
      <p:sp>
        <p:nvSpPr>
          <p:cNvPr id="43" name="직사각형 42"/>
          <p:cNvSpPr/>
          <p:nvPr/>
        </p:nvSpPr>
        <p:spPr>
          <a:xfrm>
            <a:off x="1159743" y="2448372"/>
            <a:ext cx="792088" cy="43204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44" name="TextBox 43"/>
          <p:cNvSpPr txBox="1"/>
          <p:nvPr/>
        </p:nvSpPr>
        <p:spPr>
          <a:xfrm>
            <a:off x="1159743" y="2448372"/>
            <a:ext cx="7920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smtClean="0"/>
              <a:t>보육학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개론</a:t>
            </a:r>
            <a:endParaRPr lang="ko-KR" altLang="en-US" sz="1100"/>
          </a:p>
        </p:txBody>
      </p:sp>
      <p:sp>
        <p:nvSpPr>
          <p:cNvPr id="45" name="직사각형 44"/>
          <p:cNvSpPr/>
          <p:nvPr/>
        </p:nvSpPr>
        <p:spPr>
          <a:xfrm>
            <a:off x="2311871" y="3528492"/>
            <a:ext cx="792088" cy="43204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아동발달</a:t>
            </a:r>
            <a:endParaRPr lang="en-US" altLang="ko-KR" sz="1100" smtClean="0"/>
          </a:p>
        </p:txBody>
      </p:sp>
      <p:sp>
        <p:nvSpPr>
          <p:cNvPr id="47" name="직사각형 46"/>
          <p:cNvSpPr/>
          <p:nvPr/>
        </p:nvSpPr>
        <p:spPr>
          <a:xfrm>
            <a:off x="2311871" y="4104556"/>
            <a:ext cx="792088" cy="43204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영양학</a:t>
            </a:r>
            <a:endParaRPr lang="en-US" altLang="ko-KR" sz="1100" smtClean="0"/>
          </a:p>
        </p:txBody>
      </p:sp>
      <p:sp>
        <p:nvSpPr>
          <p:cNvPr id="48" name="직사각형 47"/>
          <p:cNvSpPr/>
          <p:nvPr/>
        </p:nvSpPr>
        <p:spPr>
          <a:xfrm>
            <a:off x="2311871" y="4680620"/>
            <a:ext cx="792088" cy="43204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의복재료와 관리</a:t>
            </a:r>
            <a:endParaRPr lang="en-US" altLang="ko-KR" sz="1100" smtClean="0"/>
          </a:p>
        </p:txBody>
      </p:sp>
      <p:sp>
        <p:nvSpPr>
          <p:cNvPr id="49" name="직사각형 48"/>
          <p:cNvSpPr/>
          <p:nvPr/>
        </p:nvSpPr>
        <p:spPr>
          <a:xfrm>
            <a:off x="3319983" y="1152228"/>
            <a:ext cx="792088" cy="504056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건강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가정론</a:t>
            </a:r>
            <a:endParaRPr lang="en-US" altLang="ko-KR" sz="1100" smtClean="0"/>
          </a:p>
        </p:txBody>
      </p:sp>
      <p:sp>
        <p:nvSpPr>
          <p:cNvPr id="60" name="직사각형 59"/>
          <p:cNvSpPr/>
          <p:nvPr/>
        </p:nvSpPr>
        <p:spPr>
          <a:xfrm>
            <a:off x="3319983" y="1800300"/>
            <a:ext cx="792088" cy="504056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주거학</a:t>
            </a:r>
            <a:endParaRPr lang="en-US" altLang="ko-KR" sz="1100" smtClean="0"/>
          </a:p>
        </p:txBody>
      </p:sp>
      <p:sp>
        <p:nvSpPr>
          <p:cNvPr id="61" name="직사각형 60"/>
          <p:cNvSpPr/>
          <p:nvPr/>
        </p:nvSpPr>
        <p:spPr>
          <a:xfrm>
            <a:off x="3319983" y="2448372"/>
            <a:ext cx="792088" cy="792088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소비자의 결정 및 소비자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상담</a:t>
            </a:r>
            <a:endParaRPr lang="en-US" altLang="ko-KR" sz="1100" smtClean="0"/>
          </a:p>
        </p:txBody>
      </p:sp>
      <p:sp>
        <p:nvSpPr>
          <p:cNvPr id="62" name="직사각형 61"/>
          <p:cNvSpPr/>
          <p:nvPr/>
        </p:nvSpPr>
        <p:spPr>
          <a:xfrm>
            <a:off x="3319983" y="3384476"/>
            <a:ext cx="792088" cy="288032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63" name="직사각형 62"/>
          <p:cNvSpPr/>
          <p:nvPr/>
        </p:nvSpPr>
        <p:spPr>
          <a:xfrm>
            <a:off x="3319983" y="3672508"/>
            <a:ext cx="792088" cy="2880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64" name="직사각형 63"/>
          <p:cNvSpPr/>
          <p:nvPr/>
        </p:nvSpPr>
        <p:spPr>
          <a:xfrm>
            <a:off x="3319983" y="3960540"/>
            <a:ext cx="792088" cy="2880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65" name="TextBox 64"/>
          <p:cNvSpPr txBox="1"/>
          <p:nvPr/>
        </p:nvSpPr>
        <p:spPr>
          <a:xfrm>
            <a:off x="3319983" y="3528492"/>
            <a:ext cx="79208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smtClean="0"/>
              <a:t>인간행동과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사회환경</a:t>
            </a:r>
            <a:endParaRPr lang="ko-KR" altLang="en-US" sz="1100"/>
          </a:p>
        </p:txBody>
      </p:sp>
      <p:sp>
        <p:nvSpPr>
          <p:cNvPr id="66" name="직사각형 65"/>
          <p:cNvSpPr/>
          <p:nvPr/>
        </p:nvSpPr>
        <p:spPr>
          <a:xfrm>
            <a:off x="3319983" y="4392588"/>
            <a:ext cx="792088" cy="288032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67" name="직사각형 66"/>
          <p:cNvSpPr/>
          <p:nvPr/>
        </p:nvSpPr>
        <p:spPr>
          <a:xfrm>
            <a:off x="3319983" y="4680620"/>
            <a:ext cx="792088" cy="2880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68" name="TextBox 67"/>
          <p:cNvSpPr txBox="1"/>
          <p:nvPr/>
        </p:nvSpPr>
        <p:spPr>
          <a:xfrm>
            <a:off x="3319983" y="4464596"/>
            <a:ext cx="792087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smtClean="0"/>
              <a:t>사회복지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개론</a:t>
            </a:r>
            <a:endParaRPr lang="ko-KR" altLang="en-US" sz="1100"/>
          </a:p>
        </p:txBody>
      </p:sp>
      <p:sp>
        <p:nvSpPr>
          <p:cNvPr id="69" name="직사각형 68"/>
          <p:cNvSpPr/>
          <p:nvPr/>
        </p:nvSpPr>
        <p:spPr>
          <a:xfrm>
            <a:off x="3319983" y="5112668"/>
            <a:ext cx="792088" cy="43204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아동미술</a:t>
            </a:r>
            <a:endParaRPr lang="en-US" altLang="ko-KR" sz="1100" smtClean="0"/>
          </a:p>
        </p:txBody>
      </p:sp>
      <p:sp>
        <p:nvSpPr>
          <p:cNvPr id="70" name="직사각형 69"/>
          <p:cNvSpPr/>
          <p:nvPr/>
        </p:nvSpPr>
        <p:spPr>
          <a:xfrm>
            <a:off x="3319983" y="6264796"/>
            <a:ext cx="792088" cy="43204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주거학</a:t>
            </a:r>
            <a:endParaRPr lang="en-US" altLang="ko-KR" sz="1100" smtClean="0"/>
          </a:p>
        </p:txBody>
      </p:sp>
      <p:sp>
        <p:nvSpPr>
          <p:cNvPr id="71" name="직사각형 70"/>
          <p:cNvSpPr/>
          <p:nvPr/>
        </p:nvSpPr>
        <p:spPr>
          <a:xfrm>
            <a:off x="3319983" y="6840860"/>
            <a:ext cx="792088" cy="43204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가정논리 및 논술</a:t>
            </a:r>
            <a:endParaRPr lang="en-US" altLang="ko-KR" sz="1100" smtClean="0"/>
          </a:p>
        </p:txBody>
      </p:sp>
      <p:sp>
        <p:nvSpPr>
          <p:cNvPr id="72" name="직사각형 71"/>
          <p:cNvSpPr/>
          <p:nvPr/>
        </p:nvSpPr>
        <p:spPr>
          <a:xfrm>
            <a:off x="3319983" y="5688732"/>
            <a:ext cx="792088" cy="43204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특수아동지도</a:t>
            </a:r>
            <a:endParaRPr lang="en-US" altLang="ko-KR" sz="1100" smtClean="0"/>
          </a:p>
        </p:txBody>
      </p:sp>
      <p:sp>
        <p:nvSpPr>
          <p:cNvPr id="73" name="직사각형 72"/>
          <p:cNvSpPr/>
          <p:nvPr/>
        </p:nvSpPr>
        <p:spPr>
          <a:xfrm>
            <a:off x="4472111" y="1152228"/>
            <a:ext cx="792088" cy="504056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소비자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endParaRPr lang="en-US" altLang="ko-KR" sz="1100" smtClean="0"/>
          </a:p>
        </p:txBody>
      </p:sp>
      <p:sp>
        <p:nvSpPr>
          <p:cNvPr id="74" name="직사각형 73"/>
          <p:cNvSpPr/>
          <p:nvPr/>
        </p:nvSpPr>
        <p:spPr>
          <a:xfrm>
            <a:off x="4472111" y="1800300"/>
            <a:ext cx="792088" cy="504056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건강가족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정책론</a:t>
            </a:r>
            <a:endParaRPr lang="en-US" altLang="ko-KR" sz="1100" smtClean="0"/>
          </a:p>
        </p:txBody>
      </p:sp>
      <p:sp>
        <p:nvSpPr>
          <p:cNvPr id="78" name="직사각형 77"/>
          <p:cNvSpPr/>
          <p:nvPr/>
        </p:nvSpPr>
        <p:spPr>
          <a:xfrm>
            <a:off x="4472111" y="2448372"/>
            <a:ext cx="792088" cy="504056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가족생활교육</a:t>
            </a:r>
            <a:endParaRPr lang="en-US" altLang="ko-KR" sz="1100" smtClean="0"/>
          </a:p>
        </p:txBody>
      </p:sp>
      <p:sp>
        <p:nvSpPr>
          <p:cNvPr id="79" name="직사각형 78"/>
          <p:cNvSpPr/>
          <p:nvPr/>
        </p:nvSpPr>
        <p:spPr>
          <a:xfrm>
            <a:off x="4472111" y="3096444"/>
            <a:ext cx="792088" cy="288032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80" name="직사각형 79"/>
          <p:cNvSpPr/>
          <p:nvPr/>
        </p:nvSpPr>
        <p:spPr>
          <a:xfrm>
            <a:off x="4472111" y="3384476"/>
            <a:ext cx="792088" cy="2880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82" name="TextBox 81"/>
          <p:cNvSpPr txBox="1"/>
          <p:nvPr/>
        </p:nvSpPr>
        <p:spPr>
          <a:xfrm>
            <a:off x="4472111" y="3169613"/>
            <a:ext cx="7920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smtClean="0"/>
              <a:t>사회복지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행정론</a:t>
            </a:r>
            <a:endParaRPr lang="ko-KR" altLang="en-US" sz="1100"/>
          </a:p>
        </p:txBody>
      </p:sp>
      <p:sp>
        <p:nvSpPr>
          <p:cNvPr id="90" name="직사각형 89"/>
          <p:cNvSpPr/>
          <p:nvPr/>
        </p:nvSpPr>
        <p:spPr>
          <a:xfrm>
            <a:off x="4472111" y="3816524"/>
            <a:ext cx="792088" cy="288032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91" name="직사각형 90"/>
          <p:cNvSpPr/>
          <p:nvPr/>
        </p:nvSpPr>
        <p:spPr>
          <a:xfrm>
            <a:off x="4472111" y="4104556"/>
            <a:ext cx="792088" cy="2880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92" name="TextBox 91"/>
          <p:cNvSpPr txBox="1"/>
          <p:nvPr/>
        </p:nvSpPr>
        <p:spPr>
          <a:xfrm>
            <a:off x="4472111" y="3889693"/>
            <a:ext cx="7920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smtClean="0"/>
              <a:t>사회복지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실천론</a:t>
            </a:r>
            <a:endParaRPr lang="ko-KR" altLang="en-US" sz="1100"/>
          </a:p>
        </p:txBody>
      </p:sp>
      <p:sp>
        <p:nvSpPr>
          <p:cNvPr id="93" name="직사각형 92"/>
          <p:cNvSpPr/>
          <p:nvPr/>
        </p:nvSpPr>
        <p:spPr>
          <a:xfrm>
            <a:off x="4472111" y="4536604"/>
            <a:ext cx="792088" cy="288032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94" name="직사각형 93"/>
          <p:cNvSpPr/>
          <p:nvPr/>
        </p:nvSpPr>
        <p:spPr>
          <a:xfrm>
            <a:off x="4472111" y="4824636"/>
            <a:ext cx="792088" cy="2880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95" name="직사각형 94"/>
          <p:cNvSpPr/>
          <p:nvPr/>
        </p:nvSpPr>
        <p:spPr>
          <a:xfrm>
            <a:off x="4472111" y="5112668"/>
            <a:ext cx="792088" cy="2880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96" name="TextBox 95"/>
          <p:cNvSpPr txBox="1"/>
          <p:nvPr/>
        </p:nvSpPr>
        <p:spPr>
          <a:xfrm>
            <a:off x="4472111" y="4753789"/>
            <a:ext cx="7920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smtClean="0"/>
              <a:t>아동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복지론</a:t>
            </a:r>
            <a:endParaRPr lang="ko-KR" altLang="en-US" sz="1100"/>
          </a:p>
        </p:txBody>
      </p:sp>
      <p:sp>
        <p:nvSpPr>
          <p:cNvPr id="97" name="직사각형 96"/>
          <p:cNvSpPr/>
          <p:nvPr/>
        </p:nvSpPr>
        <p:spPr>
          <a:xfrm>
            <a:off x="4472111" y="5472708"/>
            <a:ext cx="792088" cy="288032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98" name="직사각형 97"/>
          <p:cNvSpPr/>
          <p:nvPr/>
        </p:nvSpPr>
        <p:spPr>
          <a:xfrm>
            <a:off x="4472111" y="5760740"/>
            <a:ext cx="792088" cy="2880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99" name="직사각형 98"/>
          <p:cNvSpPr/>
          <p:nvPr/>
        </p:nvSpPr>
        <p:spPr>
          <a:xfrm>
            <a:off x="4472111" y="6048772"/>
            <a:ext cx="792088" cy="2880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100" name="TextBox 99"/>
          <p:cNvSpPr txBox="1"/>
          <p:nvPr/>
        </p:nvSpPr>
        <p:spPr>
          <a:xfrm>
            <a:off x="4472111" y="5689893"/>
            <a:ext cx="7920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smtClean="0"/>
              <a:t>지역사회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복지론</a:t>
            </a:r>
            <a:endParaRPr lang="ko-KR" altLang="en-US" sz="1100"/>
          </a:p>
        </p:txBody>
      </p:sp>
      <p:sp>
        <p:nvSpPr>
          <p:cNvPr id="101" name="직사각형 100"/>
          <p:cNvSpPr/>
          <p:nvPr/>
        </p:nvSpPr>
        <p:spPr>
          <a:xfrm>
            <a:off x="4472111" y="6480820"/>
            <a:ext cx="792088" cy="50405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놀이지도</a:t>
            </a:r>
            <a:endParaRPr lang="en-US" altLang="ko-KR" sz="1100" smtClean="0"/>
          </a:p>
        </p:txBody>
      </p:sp>
      <p:sp>
        <p:nvSpPr>
          <p:cNvPr id="102" name="직사각형 101"/>
          <p:cNvSpPr/>
          <p:nvPr/>
        </p:nvSpPr>
        <p:spPr>
          <a:xfrm>
            <a:off x="4472111" y="7128892"/>
            <a:ext cx="792088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가정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교육론</a:t>
            </a:r>
            <a:endParaRPr lang="en-US" altLang="ko-KR" sz="1100" smtClean="0"/>
          </a:p>
        </p:txBody>
      </p:sp>
      <p:sp>
        <p:nvSpPr>
          <p:cNvPr id="103" name="직사각형 102"/>
          <p:cNvSpPr/>
          <p:nvPr/>
        </p:nvSpPr>
        <p:spPr>
          <a:xfrm>
            <a:off x="5480223" y="1152228"/>
            <a:ext cx="792088" cy="504056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비영리기관 운영관리</a:t>
            </a:r>
            <a:endParaRPr lang="en-US" altLang="ko-KR" sz="1100" smtClean="0"/>
          </a:p>
        </p:txBody>
      </p:sp>
      <p:sp>
        <p:nvSpPr>
          <p:cNvPr id="106" name="직사각형 105"/>
          <p:cNvSpPr/>
          <p:nvPr/>
        </p:nvSpPr>
        <p:spPr>
          <a:xfrm>
            <a:off x="5480223" y="1799139"/>
            <a:ext cx="792088" cy="288032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107" name="직사각형 106"/>
          <p:cNvSpPr/>
          <p:nvPr/>
        </p:nvSpPr>
        <p:spPr>
          <a:xfrm>
            <a:off x="5480223" y="2087171"/>
            <a:ext cx="792088" cy="2880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108" name="TextBox 107"/>
          <p:cNvSpPr txBox="1"/>
          <p:nvPr/>
        </p:nvSpPr>
        <p:spPr>
          <a:xfrm>
            <a:off x="5480223" y="1872308"/>
            <a:ext cx="7920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smtClean="0"/>
              <a:t>노인복지론</a:t>
            </a:r>
            <a:endParaRPr lang="ko-KR" altLang="en-US" sz="1100"/>
          </a:p>
        </p:txBody>
      </p:sp>
      <p:sp>
        <p:nvSpPr>
          <p:cNvPr id="109" name="직사각형 108"/>
          <p:cNvSpPr/>
          <p:nvPr/>
        </p:nvSpPr>
        <p:spPr>
          <a:xfrm>
            <a:off x="5480223" y="2519219"/>
            <a:ext cx="792088" cy="288032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110" name="직사각형 109"/>
          <p:cNvSpPr/>
          <p:nvPr/>
        </p:nvSpPr>
        <p:spPr>
          <a:xfrm>
            <a:off x="5480223" y="2807251"/>
            <a:ext cx="792088" cy="2880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111" name="TextBox 110"/>
          <p:cNvSpPr txBox="1"/>
          <p:nvPr/>
        </p:nvSpPr>
        <p:spPr>
          <a:xfrm>
            <a:off x="5480223" y="2520380"/>
            <a:ext cx="79208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smtClean="0"/>
              <a:t>사회복지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실천기술론</a:t>
            </a:r>
            <a:endParaRPr lang="ko-KR" altLang="en-US" sz="1100"/>
          </a:p>
        </p:txBody>
      </p:sp>
      <p:sp>
        <p:nvSpPr>
          <p:cNvPr id="124" name="직사각형 123"/>
          <p:cNvSpPr/>
          <p:nvPr/>
        </p:nvSpPr>
        <p:spPr>
          <a:xfrm>
            <a:off x="5480223" y="3240460"/>
            <a:ext cx="792088" cy="50405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사회복지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정책론</a:t>
            </a:r>
            <a:endParaRPr lang="en-US" altLang="ko-KR" sz="1100" smtClean="0"/>
          </a:p>
        </p:txBody>
      </p:sp>
      <p:sp>
        <p:nvSpPr>
          <p:cNvPr id="125" name="직사각형 124"/>
          <p:cNvSpPr/>
          <p:nvPr/>
        </p:nvSpPr>
        <p:spPr>
          <a:xfrm>
            <a:off x="5480223" y="3888532"/>
            <a:ext cx="792088" cy="50405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사회복지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현장실습</a:t>
            </a:r>
            <a:endParaRPr lang="en-US" altLang="ko-KR" sz="1100" smtClean="0"/>
          </a:p>
        </p:txBody>
      </p:sp>
      <p:sp>
        <p:nvSpPr>
          <p:cNvPr id="126" name="직사각형 125"/>
          <p:cNvSpPr/>
          <p:nvPr/>
        </p:nvSpPr>
        <p:spPr>
          <a:xfrm>
            <a:off x="5480223" y="4536604"/>
            <a:ext cx="792088" cy="2880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127" name="직사각형 126"/>
          <p:cNvSpPr/>
          <p:nvPr/>
        </p:nvSpPr>
        <p:spPr>
          <a:xfrm>
            <a:off x="5480223" y="4824636"/>
            <a:ext cx="792088" cy="2880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128" name="TextBox 127"/>
          <p:cNvSpPr txBox="1"/>
          <p:nvPr/>
        </p:nvSpPr>
        <p:spPr>
          <a:xfrm>
            <a:off x="5480223" y="4680620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smtClean="0"/>
              <a:t>정신건강</a:t>
            </a:r>
            <a:endParaRPr lang="ko-KR" altLang="en-US" sz="1100"/>
          </a:p>
        </p:txBody>
      </p:sp>
      <p:sp>
        <p:nvSpPr>
          <p:cNvPr id="130" name="직사각형 129"/>
          <p:cNvSpPr/>
          <p:nvPr/>
        </p:nvSpPr>
        <p:spPr>
          <a:xfrm>
            <a:off x="5480223" y="5256684"/>
            <a:ext cx="792088" cy="50405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아동안전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관리</a:t>
            </a:r>
            <a:endParaRPr lang="en-US" altLang="ko-KR" sz="1100" smtClean="0"/>
          </a:p>
        </p:txBody>
      </p:sp>
      <p:sp>
        <p:nvSpPr>
          <p:cNvPr id="134" name="직사각형 133"/>
          <p:cNvSpPr/>
          <p:nvPr/>
        </p:nvSpPr>
        <p:spPr>
          <a:xfrm>
            <a:off x="5480223" y="5904756"/>
            <a:ext cx="792088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가정교재연구 및 지도법</a:t>
            </a:r>
            <a:endParaRPr lang="en-US" altLang="ko-KR" sz="1100" smtClean="0"/>
          </a:p>
        </p:txBody>
      </p:sp>
      <p:sp>
        <p:nvSpPr>
          <p:cNvPr id="135" name="직사각형 134"/>
          <p:cNvSpPr/>
          <p:nvPr/>
        </p:nvSpPr>
        <p:spPr>
          <a:xfrm>
            <a:off x="6632351" y="1152228"/>
            <a:ext cx="792088" cy="504056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생활설계 상담 및 실습</a:t>
            </a:r>
            <a:endParaRPr lang="en-US" altLang="ko-KR" sz="1100" smtClean="0"/>
          </a:p>
        </p:txBody>
      </p:sp>
      <p:sp>
        <p:nvSpPr>
          <p:cNvPr id="149" name="직사각형 148"/>
          <p:cNvSpPr/>
          <p:nvPr/>
        </p:nvSpPr>
        <p:spPr>
          <a:xfrm>
            <a:off x="6632351" y="1800300"/>
            <a:ext cx="792088" cy="50405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사회복지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법제</a:t>
            </a:r>
            <a:endParaRPr lang="en-US" altLang="ko-KR" sz="1100" smtClean="0"/>
          </a:p>
        </p:txBody>
      </p:sp>
      <p:sp>
        <p:nvSpPr>
          <p:cNvPr id="156" name="직사각형 155"/>
          <p:cNvSpPr/>
          <p:nvPr/>
        </p:nvSpPr>
        <p:spPr>
          <a:xfrm>
            <a:off x="6632351" y="2520380"/>
            <a:ext cx="792088" cy="50405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보육과정</a:t>
            </a:r>
            <a:endParaRPr lang="en-US" altLang="ko-KR" sz="1100" smtClean="0"/>
          </a:p>
        </p:txBody>
      </p:sp>
      <p:sp>
        <p:nvSpPr>
          <p:cNvPr id="158" name="직사각형 157"/>
          <p:cNvSpPr/>
          <p:nvPr/>
        </p:nvSpPr>
        <p:spPr>
          <a:xfrm>
            <a:off x="6632351" y="3240460"/>
            <a:ext cx="792088" cy="50405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영유아프로그램 개발과 평가</a:t>
            </a:r>
            <a:endParaRPr lang="en-US" altLang="ko-KR" sz="1100" smtClean="0"/>
          </a:p>
        </p:txBody>
      </p:sp>
      <p:sp>
        <p:nvSpPr>
          <p:cNvPr id="159" name="직사각형 158"/>
          <p:cNvSpPr/>
          <p:nvPr/>
        </p:nvSpPr>
        <p:spPr>
          <a:xfrm>
            <a:off x="7640463" y="1800300"/>
            <a:ext cx="792088" cy="504056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가족치료</a:t>
            </a:r>
            <a:endParaRPr lang="en-US" altLang="ko-KR" sz="1100" smtClean="0"/>
          </a:p>
        </p:txBody>
      </p:sp>
      <p:sp>
        <p:nvSpPr>
          <p:cNvPr id="160" name="직사각형 159"/>
          <p:cNvSpPr/>
          <p:nvPr/>
        </p:nvSpPr>
        <p:spPr>
          <a:xfrm>
            <a:off x="7640463" y="2447211"/>
            <a:ext cx="792088" cy="288032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161" name="직사각형 160"/>
          <p:cNvSpPr/>
          <p:nvPr/>
        </p:nvSpPr>
        <p:spPr>
          <a:xfrm>
            <a:off x="7640463" y="2735243"/>
            <a:ext cx="792088" cy="2880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1100" smtClean="0"/>
          </a:p>
        </p:txBody>
      </p:sp>
      <p:sp>
        <p:nvSpPr>
          <p:cNvPr id="162" name="TextBox 161"/>
          <p:cNvSpPr txBox="1"/>
          <p:nvPr/>
        </p:nvSpPr>
        <p:spPr>
          <a:xfrm>
            <a:off x="7640463" y="2520380"/>
            <a:ext cx="7920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smtClean="0"/>
              <a:t>여성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복지론</a:t>
            </a:r>
            <a:endParaRPr lang="ko-KR" altLang="en-US" sz="1100"/>
          </a:p>
        </p:txBody>
      </p:sp>
      <p:sp>
        <p:nvSpPr>
          <p:cNvPr id="163" name="직사각형 162"/>
          <p:cNvSpPr/>
          <p:nvPr/>
        </p:nvSpPr>
        <p:spPr>
          <a:xfrm>
            <a:off x="7640463" y="1152228"/>
            <a:ext cx="792088" cy="504056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건강가정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현장실습</a:t>
            </a:r>
            <a:endParaRPr lang="en-US" altLang="ko-KR" sz="1100" smtClean="0"/>
          </a:p>
        </p:txBody>
      </p:sp>
      <p:sp>
        <p:nvSpPr>
          <p:cNvPr id="164" name="직사각형 163"/>
          <p:cNvSpPr/>
          <p:nvPr/>
        </p:nvSpPr>
        <p:spPr>
          <a:xfrm>
            <a:off x="7640463" y="3240460"/>
            <a:ext cx="792088" cy="50405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부모교육</a:t>
            </a:r>
            <a:endParaRPr lang="en-US" altLang="ko-KR" sz="1100" smtClean="0"/>
          </a:p>
        </p:txBody>
      </p:sp>
      <p:sp>
        <p:nvSpPr>
          <p:cNvPr id="165" name="직사각형 164"/>
          <p:cNvSpPr/>
          <p:nvPr/>
        </p:nvSpPr>
        <p:spPr>
          <a:xfrm>
            <a:off x="7640463" y="3888532"/>
            <a:ext cx="792088" cy="50405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보육실습</a:t>
            </a:r>
            <a:endParaRPr lang="en-US" altLang="ko-KR" sz="1100" smtClean="0"/>
          </a:p>
        </p:txBody>
      </p:sp>
      <p:cxnSp>
        <p:nvCxnSpPr>
          <p:cNvPr id="167" name="직선 연결선 166"/>
          <p:cNvCxnSpPr/>
          <p:nvPr/>
        </p:nvCxnSpPr>
        <p:spPr>
          <a:xfrm>
            <a:off x="151631" y="792098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직사각형 172"/>
          <p:cNvSpPr/>
          <p:nvPr/>
        </p:nvSpPr>
        <p:spPr>
          <a:xfrm>
            <a:off x="2095847" y="8064996"/>
            <a:ext cx="1008112" cy="288032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건강가정사</a:t>
            </a:r>
            <a:endParaRPr lang="en-US" altLang="ko-KR" sz="1100" smtClean="0"/>
          </a:p>
        </p:txBody>
      </p:sp>
      <p:sp>
        <p:nvSpPr>
          <p:cNvPr id="174" name="직사각형 173"/>
          <p:cNvSpPr/>
          <p:nvPr/>
        </p:nvSpPr>
        <p:spPr>
          <a:xfrm>
            <a:off x="3247975" y="8064996"/>
            <a:ext cx="1008112" cy="2880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사회복지사</a:t>
            </a:r>
            <a:endParaRPr lang="en-US" altLang="ko-KR" sz="1100" smtClean="0"/>
          </a:p>
        </p:txBody>
      </p:sp>
      <p:sp>
        <p:nvSpPr>
          <p:cNvPr id="175" name="직사각형 174"/>
          <p:cNvSpPr/>
          <p:nvPr/>
        </p:nvSpPr>
        <p:spPr>
          <a:xfrm>
            <a:off x="4400103" y="8064996"/>
            <a:ext cx="1008112" cy="2880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보육교사</a:t>
            </a:r>
            <a:endParaRPr lang="en-US" altLang="ko-KR" sz="1100" smtClean="0"/>
          </a:p>
        </p:txBody>
      </p:sp>
      <p:sp>
        <p:nvSpPr>
          <p:cNvPr id="178" name="직사각형 177"/>
          <p:cNvSpPr/>
          <p:nvPr/>
        </p:nvSpPr>
        <p:spPr>
          <a:xfrm>
            <a:off x="5552231" y="8064996"/>
            <a:ext cx="1008112" cy="2880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교직</a:t>
            </a:r>
            <a:endParaRPr lang="en-US" altLang="ko-KR" sz="11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</TotalTime>
  <Words>110</Words>
  <Application>Microsoft Office PowerPoint</Application>
  <PresentationFormat>사용자 지정</PresentationFormat>
  <Paragraphs>84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dong hyun seo</cp:lastModifiedBy>
  <cp:revision>45</cp:revision>
  <dcterms:created xsi:type="dcterms:W3CDTF">2011-03-08T06:22:35Z</dcterms:created>
  <dcterms:modified xsi:type="dcterms:W3CDTF">2011-06-22T05:16:44Z</dcterms:modified>
</cp:coreProperties>
</file>