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5" d="100"/>
          <a:sy n="25" d="100"/>
        </p:scale>
        <p:origin x="2226" y="-16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24C-E6E3-41DD-971F-D80A426F578B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FE0-70C9-498E-8181-6954824016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417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24C-E6E3-41DD-971F-D80A426F578B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FE0-70C9-498E-8181-6954824016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23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24C-E6E3-41DD-971F-D80A426F578B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FE0-70C9-498E-8181-6954824016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465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24C-E6E3-41DD-971F-D80A426F578B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FE0-70C9-498E-8181-6954824016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149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24C-E6E3-41DD-971F-D80A426F578B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FE0-70C9-498E-8181-6954824016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42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24C-E6E3-41DD-971F-D80A426F578B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FE0-70C9-498E-8181-6954824016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36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24C-E6E3-41DD-971F-D80A426F578B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FE0-70C9-498E-8181-6954824016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151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24C-E6E3-41DD-971F-D80A426F578B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FE0-70C9-498E-8181-6954824016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15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24C-E6E3-41DD-971F-D80A426F578B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FE0-70C9-498E-8181-6954824016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82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24C-E6E3-41DD-971F-D80A426F578B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FE0-70C9-498E-8181-6954824016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752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24C-E6E3-41DD-971F-D80A426F578B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FE0-70C9-498E-8181-6954824016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730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4524C-E6E3-41DD-971F-D80A426F578B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B0FE0-70C9-498E-8181-6954824016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437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1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1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6BDDC2A-55D7-4B74-8A47-B4D18471743B}"/>
              </a:ext>
            </a:extLst>
          </p:cNvPr>
          <p:cNvSpPr/>
          <p:nvPr/>
        </p:nvSpPr>
        <p:spPr>
          <a:xfrm>
            <a:off x="0" y="0"/>
            <a:ext cx="32399288" cy="5360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082108-30E1-4F2E-A5C2-40823B92D07E}"/>
              </a:ext>
            </a:extLst>
          </p:cNvPr>
          <p:cNvSpPr txBox="1"/>
          <p:nvPr/>
        </p:nvSpPr>
        <p:spPr>
          <a:xfrm>
            <a:off x="2097741" y="736854"/>
            <a:ext cx="13662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0" b="1" dirty="0"/>
              <a:t>과제명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63A5D-22D0-4956-AC3E-92EB41CE8771}"/>
              </a:ext>
            </a:extLst>
          </p:cNvPr>
          <p:cNvSpPr txBox="1"/>
          <p:nvPr/>
        </p:nvSpPr>
        <p:spPr>
          <a:xfrm>
            <a:off x="2097741" y="3179377"/>
            <a:ext cx="22008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b="1" dirty="0" err="1"/>
              <a:t>팀명</a:t>
            </a:r>
            <a:r>
              <a:rPr lang="en-US" altLang="ko-KR" sz="8000" b="1" dirty="0"/>
              <a:t>/</a:t>
            </a:r>
            <a:r>
              <a:rPr lang="ko-KR" altLang="en-US" sz="8000" b="1" dirty="0"/>
              <a:t>학과</a:t>
            </a:r>
            <a:r>
              <a:rPr lang="en-US" altLang="ko-KR" sz="8000" b="1" dirty="0"/>
              <a:t>/</a:t>
            </a:r>
            <a:r>
              <a:rPr lang="ko-KR" altLang="en-US" sz="8000" b="1" dirty="0"/>
              <a:t>참가자명</a:t>
            </a:r>
            <a:r>
              <a:rPr lang="en-US" altLang="ko-KR" sz="8000" b="1" dirty="0"/>
              <a:t>/</a:t>
            </a:r>
            <a:r>
              <a:rPr lang="ko-KR" altLang="en-US" sz="8000" b="1" dirty="0"/>
              <a:t>지도교수명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968E42E-7DEF-429B-A237-83529FEFD2C6}"/>
              </a:ext>
            </a:extLst>
          </p:cNvPr>
          <p:cNvSpPr/>
          <p:nvPr/>
        </p:nvSpPr>
        <p:spPr>
          <a:xfrm>
            <a:off x="1237128" y="7092997"/>
            <a:ext cx="29368377" cy="399942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F76227-3E22-44E3-8B7E-F29132DCC1C1}"/>
              </a:ext>
            </a:extLst>
          </p:cNvPr>
          <p:cNvSpPr txBox="1"/>
          <p:nvPr/>
        </p:nvSpPr>
        <p:spPr>
          <a:xfrm>
            <a:off x="1237127" y="5733304"/>
            <a:ext cx="8498541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schemeClr val="bg1"/>
                </a:solidFill>
                <a:latin typeface="+mj-ea"/>
                <a:ea typeface="+mj-ea"/>
              </a:rPr>
              <a:t>배경 및 목적 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C89F599-81D7-4D3E-AD7F-F27EA212AB3D}"/>
              </a:ext>
            </a:extLst>
          </p:cNvPr>
          <p:cNvSpPr/>
          <p:nvPr/>
        </p:nvSpPr>
        <p:spPr>
          <a:xfrm>
            <a:off x="107047" y="729087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>
                <a:solidFill>
                  <a:schemeClr val="accent2">
                    <a:lumMod val="50000"/>
                  </a:schemeClr>
                </a:solidFill>
              </a:rPr>
              <a:t>적</a:t>
            </a:r>
            <a:endParaRPr lang="ko-KR" altLang="en-US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123B482D-236C-49E7-BA26-972B5F840419}"/>
              </a:ext>
            </a:extLst>
          </p:cNvPr>
          <p:cNvSpPr/>
          <p:nvPr/>
        </p:nvSpPr>
        <p:spPr>
          <a:xfrm>
            <a:off x="1237126" y="13391920"/>
            <a:ext cx="29368377" cy="399942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997CF067-322F-4B23-8548-D193FF28FD9A}"/>
              </a:ext>
            </a:extLst>
          </p:cNvPr>
          <p:cNvSpPr/>
          <p:nvPr/>
        </p:nvSpPr>
        <p:spPr>
          <a:xfrm>
            <a:off x="16925363" y="20140576"/>
            <a:ext cx="13680140" cy="704169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23C29335-F257-4CF0-8053-4D40B8CDB97B}"/>
              </a:ext>
            </a:extLst>
          </p:cNvPr>
          <p:cNvSpPr/>
          <p:nvPr/>
        </p:nvSpPr>
        <p:spPr>
          <a:xfrm>
            <a:off x="1237126" y="20159751"/>
            <a:ext cx="13680140" cy="704169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D30FB3F9-94FD-4525-9CE2-ECDA27505CCB}"/>
              </a:ext>
            </a:extLst>
          </p:cNvPr>
          <p:cNvSpPr/>
          <p:nvPr/>
        </p:nvSpPr>
        <p:spPr>
          <a:xfrm>
            <a:off x="1344699" y="30208343"/>
            <a:ext cx="13894948" cy="824289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D38E5436-F644-47E4-9DD6-3F6E18FC882D}"/>
              </a:ext>
            </a:extLst>
          </p:cNvPr>
          <p:cNvCxnSpPr/>
          <p:nvPr/>
        </p:nvCxnSpPr>
        <p:spPr>
          <a:xfrm>
            <a:off x="753378" y="40018447"/>
            <a:ext cx="29852125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E9D785E-EBAE-44CF-A898-9588FBD06AAF}"/>
              </a:ext>
            </a:extLst>
          </p:cNvPr>
          <p:cNvSpPr txBox="1"/>
          <p:nvPr/>
        </p:nvSpPr>
        <p:spPr>
          <a:xfrm>
            <a:off x="1237125" y="11808765"/>
            <a:ext cx="8498541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schemeClr val="bg1"/>
                </a:solidFill>
                <a:latin typeface="+mj-ea"/>
                <a:ea typeface="+mj-ea"/>
              </a:rPr>
              <a:t>작품소개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4589A4-F505-4613-A2EC-6046412E3015}"/>
              </a:ext>
            </a:extLst>
          </p:cNvPr>
          <p:cNvSpPr txBox="1"/>
          <p:nvPr/>
        </p:nvSpPr>
        <p:spPr>
          <a:xfrm>
            <a:off x="1344699" y="18708748"/>
            <a:ext cx="8498541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schemeClr val="bg1"/>
                </a:solidFill>
                <a:latin typeface="+mj-ea"/>
                <a:ea typeface="+mj-ea"/>
              </a:rPr>
              <a:t>개념 및 설계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97E99B-FEE5-4225-9433-A01AC9181128}"/>
              </a:ext>
            </a:extLst>
          </p:cNvPr>
          <p:cNvSpPr txBox="1"/>
          <p:nvPr/>
        </p:nvSpPr>
        <p:spPr>
          <a:xfrm>
            <a:off x="17481169" y="18532423"/>
            <a:ext cx="8498541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schemeClr val="bg1"/>
                </a:solidFill>
                <a:latin typeface="+mj-ea"/>
                <a:ea typeface="+mj-ea"/>
              </a:rPr>
              <a:t>사용기술</a:t>
            </a:r>
            <a:r>
              <a:rPr lang="en-US" altLang="ko-KR" sz="60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6000" b="1" dirty="0">
                <a:solidFill>
                  <a:schemeClr val="bg1"/>
                </a:solidFill>
                <a:latin typeface="+mj-ea"/>
                <a:ea typeface="+mj-ea"/>
              </a:rPr>
              <a:t>작동원리</a:t>
            </a:r>
            <a:r>
              <a:rPr lang="en-US" altLang="ko-KR" sz="60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endParaRPr lang="ko-KR" altLang="en-US" sz="6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79545B-CB43-4399-BA19-C5C2EB432BB4}"/>
              </a:ext>
            </a:extLst>
          </p:cNvPr>
          <p:cNvSpPr txBox="1"/>
          <p:nvPr/>
        </p:nvSpPr>
        <p:spPr>
          <a:xfrm>
            <a:off x="16925363" y="28291423"/>
            <a:ext cx="8498541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schemeClr val="bg1"/>
                </a:solidFill>
                <a:latin typeface="+mj-ea"/>
                <a:ea typeface="+mj-ea"/>
              </a:rPr>
              <a:t>결과물</a:t>
            </a:r>
            <a:r>
              <a:rPr lang="en-US" altLang="ko-KR" sz="60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6000" b="1" dirty="0">
                <a:solidFill>
                  <a:schemeClr val="bg1"/>
                </a:solidFill>
                <a:latin typeface="+mj-ea"/>
                <a:ea typeface="+mj-ea"/>
              </a:rPr>
              <a:t>사진</a:t>
            </a:r>
            <a:r>
              <a:rPr lang="en-US" altLang="ko-KR" sz="60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endParaRPr lang="ko-KR" altLang="en-US" sz="6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023E19-C5F4-4951-8076-3C53CE05E3DD}"/>
              </a:ext>
            </a:extLst>
          </p:cNvPr>
          <p:cNvSpPr txBox="1"/>
          <p:nvPr/>
        </p:nvSpPr>
        <p:spPr>
          <a:xfrm>
            <a:off x="1344699" y="28386971"/>
            <a:ext cx="8498541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schemeClr val="bg1"/>
                </a:solidFill>
                <a:latin typeface="+mj-ea"/>
                <a:ea typeface="+mj-ea"/>
              </a:rPr>
              <a:t>기대효과</a:t>
            </a: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17D42BC1-4D2A-41A7-9705-85AD287DC8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2"/>
          <a:stretch/>
        </p:blipFill>
        <p:spPr>
          <a:xfrm>
            <a:off x="22437388" y="173798"/>
            <a:ext cx="9405665" cy="680024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8BC5C00-CB04-4FB1-BE7D-E705BEC38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125" y="40243524"/>
            <a:ext cx="29118616" cy="255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57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25</Words>
  <Application>Microsoft Office PowerPoint</Application>
  <PresentationFormat>사용자 지정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조교</dc:creator>
  <cp:lastModifiedBy>조교</cp:lastModifiedBy>
  <cp:revision>9</cp:revision>
  <dcterms:created xsi:type="dcterms:W3CDTF">2022-09-13T01:36:24Z</dcterms:created>
  <dcterms:modified xsi:type="dcterms:W3CDTF">2022-09-15T01:43:57Z</dcterms:modified>
</cp:coreProperties>
</file>