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32404050" cy="43205400"/>
  <p:notesSz cx="6858000" cy="9144000"/>
  <p:embeddedFontLst>
    <p:embeddedFont>
      <p:font typeface="나눔고딕" panose="020B0600000101010101" charset="-127"/>
      <p:regular r:id="rId4"/>
      <p:bold r:id="rId5"/>
    </p:embeddedFont>
    <p:embeddedFont>
      <p:font typeface="맑은 고딕" panose="020B0503020000020004" pitchFamily="50" charset="-127"/>
      <p:regular r:id="rId6"/>
      <p:bold r:id="rId7"/>
    </p:embeddedFont>
  </p:embeddedFontLst>
  <p:defaultTextStyle>
    <a:defPPr>
      <a:defRPr lang="ko-KR"/>
    </a:defPPr>
    <a:lvl1pPr marL="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1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2B1"/>
    <a:srgbClr val="0069B9"/>
    <a:srgbClr val="9DD8F6"/>
    <a:srgbClr val="007966"/>
    <a:srgbClr val="6FBA2C"/>
    <a:srgbClr val="DFD900"/>
    <a:srgbClr val="2E6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7" d="100"/>
          <a:sy n="17" d="100"/>
        </p:scale>
        <p:origin x="3096" y="156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400" d="100"/>
          <a:sy n="400" d="100"/>
        </p:scale>
        <p:origin x="2928" y="34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DA625-DBC9-409D-829D-132038D903CB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DB01A-F676-4A88-A704-C98EA1C880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2263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1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209452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017DC975-4E41-43AA-990A-7EFE46CE88AC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521C6CF7-DEC1-4D77-BB7D-2FD458929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039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4523" y="1730219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094523" y="10081263"/>
            <a:ext cx="29163645" cy="285135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209452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017DC975-4E41-43AA-990A-7EFE46CE88AC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521C6CF7-DEC1-4D77-BB7D-2FD458929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9781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3254782" y="10901365"/>
            <a:ext cx="25833229" cy="23224902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743847" y="10901365"/>
            <a:ext cx="76970870" cy="2322490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209452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017DC975-4E41-43AA-990A-7EFE46CE88AC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521C6CF7-DEC1-4D77-BB7D-2FD458929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903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4523" y="1730219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094523" y="10081263"/>
            <a:ext cx="29163645" cy="285135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209452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017DC975-4E41-43AA-990A-7EFE46CE88AC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521C6CF7-DEC1-4D77-BB7D-2FD458929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0886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  <a:prstGeom prst="rect">
            <a:avLst/>
          </a:prstGeo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209452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017DC975-4E41-43AA-990A-7EFE46CE88AC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521C6CF7-DEC1-4D77-BB7D-2FD458929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350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4523" y="1730219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743846" y="63507940"/>
            <a:ext cx="51402048" cy="179642453"/>
          </a:xfrm>
          <a:prstGeom prst="rect">
            <a:avLst/>
          </a:prstGeo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7685960" y="63507940"/>
            <a:ext cx="51402051" cy="179642453"/>
          </a:xfrm>
          <a:prstGeom prst="rect">
            <a:avLst/>
          </a:prstGeo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209452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017DC975-4E41-43AA-990A-7EFE46CE88AC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521C6CF7-DEC1-4D77-BB7D-2FD458929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3153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  <a:prstGeom prst="rect">
            <a:avLst/>
          </a:prstGeo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  <a:prstGeom prst="rect">
            <a:avLst/>
          </a:prstGeo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209452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017DC975-4E41-43AA-990A-7EFE46CE88AC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521C6CF7-DEC1-4D77-BB7D-2FD458929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7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4523" y="1730219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209452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017DC975-4E41-43AA-990A-7EFE46CE88AC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521C6CF7-DEC1-4D77-BB7D-2FD458929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4989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209452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017DC975-4E41-43AA-990A-7EFE46CE88AC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521C6CF7-DEC1-4D77-BB7D-2FD458929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83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  <a:prstGeom prst="rect">
            <a:avLst/>
          </a:prstGeo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  <a:prstGeom prst="rect">
            <a:avLst/>
          </a:prstGeo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209452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017DC975-4E41-43AA-990A-7EFE46CE88AC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521C6CF7-DEC1-4D77-BB7D-2FD458929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7284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  <a:prstGeom prst="rect">
            <a:avLst/>
          </a:prstGeo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209452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017DC975-4E41-43AA-990A-7EFE46CE88AC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/>
          <a:lstStyle/>
          <a:p>
            <a:fld id="{521C6CF7-DEC1-4D77-BB7D-2FD4589292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438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 userDrawn="1"/>
        </p:nvGrpSpPr>
        <p:grpSpPr>
          <a:xfrm>
            <a:off x="2281238" y="10569180"/>
            <a:ext cx="27890339" cy="1096416"/>
            <a:chOff x="2281238" y="10569180"/>
            <a:chExt cx="27890339" cy="1096416"/>
          </a:xfrm>
        </p:grpSpPr>
        <p:sp>
          <p:nvSpPr>
            <p:cNvPr id="9" name="TextBox 8"/>
            <p:cNvSpPr txBox="1"/>
            <p:nvPr/>
          </p:nvSpPr>
          <p:spPr>
            <a:xfrm>
              <a:off x="4173116" y="10569180"/>
              <a:ext cx="2595861" cy="109641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ko-KR" altLang="en-US" sz="5200" spc="-150" dirty="0">
                  <a:solidFill>
                    <a:srgbClr val="007966"/>
                  </a:solidFill>
                  <a:latin typeface="Asia굴림헤드B" pitchFamily="18" charset="-127"/>
                  <a:ea typeface="Asia굴림헤드B" pitchFamily="18" charset="-127"/>
                </a:rPr>
                <a:t>작품요약</a:t>
              </a:r>
            </a:p>
          </p:txBody>
        </p:sp>
        <p:cxnSp>
          <p:nvCxnSpPr>
            <p:cNvPr id="10" name="직선 연결선 9"/>
            <p:cNvCxnSpPr/>
            <p:nvPr/>
          </p:nvCxnSpPr>
          <p:spPr>
            <a:xfrm>
              <a:off x="7129017" y="11089532"/>
              <a:ext cx="23042560" cy="0"/>
            </a:xfrm>
            <a:prstGeom prst="line">
              <a:avLst/>
            </a:prstGeom>
            <a:ln w="28575">
              <a:solidFill>
                <a:srgbClr val="007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타원 10"/>
            <p:cNvSpPr/>
            <p:nvPr/>
          </p:nvSpPr>
          <p:spPr>
            <a:xfrm>
              <a:off x="2281238" y="10726864"/>
              <a:ext cx="781049" cy="781049"/>
            </a:xfrm>
            <a:prstGeom prst="ellipse">
              <a:avLst/>
            </a:prstGeom>
            <a:solidFill>
              <a:srgbClr val="DFD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2790826" y="10726864"/>
              <a:ext cx="781049" cy="781049"/>
            </a:xfrm>
            <a:prstGeom prst="ellipse">
              <a:avLst/>
            </a:prstGeom>
            <a:solidFill>
              <a:srgbClr val="6FBA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/>
            <p:cNvSpPr/>
            <p:nvPr/>
          </p:nvSpPr>
          <p:spPr>
            <a:xfrm>
              <a:off x="3171826" y="10726864"/>
              <a:ext cx="781049" cy="781049"/>
            </a:xfrm>
            <a:prstGeom prst="ellipse">
              <a:avLst/>
            </a:prstGeom>
            <a:solidFill>
              <a:srgbClr val="007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/>
          <p:cNvGrpSpPr/>
          <p:nvPr userDrawn="1"/>
        </p:nvGrpSpPr>
        <p:grpSpPr>
          <a:xfrm>
            <a:off x="2281238" y="16769955"/>
            <a:ext cx="27890339" cy="1096416"/>
            <a:chOff x="2281238" y="10569180"/>
            <a:chExt cx="27890339" cy="1096416"/>
          </a:xfrm>
        </p:grpSpPr>
        <p:sp>
          <p:nvSpPr>
            <p:cNvPr id="15" name="TextBox 14"/>
            <p:cNvSpPr txBox="1"/>
            <p:nvPr/>
          </p:nvSpPr>
          <p:spPr>
            <a:xfrm>
              <a:off x="4173116" y="10569180"/>
              <a:ext cx="2595861" cy="109641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ko-KR" altLang="en-US" sz="5200" spc="-150" dirty="0">
                  <a:solidFill>
                    <a:srgbClr val="007966"/>
                  </a:solidFill>
                  <a:latin typeface="Asia굴림헤드B" pitchFamily="18" charset="-127"/>
                  <a:ea typeface="Asia굴림헤드B" pitchFamily="18" charset="-127"/>
                </a:rPr>
                <a:t>작품소개</a:t>
              </a:r>
            </a:p>
          </p:txBody>
        </p:sp>
        <p:cxnSp>
          <p:nvCxnSpPr>
            <p:cNvPr id="16" name="직선 연결선 15"/>
            <p:cNvCxnSpPr/>
            <p:nvPr/>
          </p:nvCxnSpPr>
          <p:spPr>
            <a:xfrm>
              <a:off x="7129017" y="11089532"/>
              <a:ext cx="23042560" cy="0"/>
            </a:xfrm>
            <a:prstGeom prst="line">
              <a:avLst/>
            </a:prstGeom>
            <a:ln w="28575">
              <a:solidFill>
                <a:srgbClr val="007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타원 16"/>
            <p:cNvSpPr/>
            <p:nvPr/>
          </p:nvSpPr>
          <p:spPr>
            <a:xfrm>
              <a:off x="2281238" y="10726864"/>
              <a:ext cx="781049" cy="781049"/>
            </a:xfrm>
            <a:prstGeom prst="ellipse">
              <a:avLst/>
            </a:prstGeom>
            <a:solidFill>
              <a:srgbClr val="DFD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2790826" y="10726864"/>
              <a:ext cx="781049" cy="781049"/>
            </a:xfrm>
            <a:prstGeom prst="ellipse">
              <a:avLst/>
            </a:prstGeom>
            <a:solidFill>
              <a:srgbClr val="6FBA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3171826" y="10726864"/>
              <a:ext cx="781049" cy="781049"/>
            </a:xfrm>
            <a:prstGeom prst="ellipse">
              <a:avLst/>
            </a:prstGeom>
            <a:solidFill>
              <a:srgbClr val="007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그룹 19"/>
          <p:cNvGrpSpPr/>
          <p:nvPr userDrawn="1"/>
        </p:nvGrpSpPr>
        <p:grpSpPr>
          <a:xfrm>
            <a:off x="2281238" y="33739695"/>
            <a:ext cx="27890339" cy="1096416"/>
            <a:chOff x="2281238" y="10569180"/>
            <a:chExt cx="27890339" cy="1096416"/>
          </a:xfrm>
        </p:grpSpPr>
        <p:sp>
          <p:nvSpPr>
            <p:cNvPr id="21" name="TextBox 20"/>
            <p:cNvSpPr txBox="1"/>
            <p:nvPr/>
          </p:nvSpPr>
          <p:spPr>
            <a:xfrm>
              <a:off x="4173116" y="10569180"/>
              <a:ext cx="2595861" cy="109641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ko-KR" altLang="en-US" sz="5200" spc="-150" dirty="0">
                  <a:solidFill>
                    <a:srgbClr val="007966"/>
                  </a:solidFill>
                  <a:latin typeface="Asia굴림헤드B" pitchFamily="18" charset="-127"/>
                  <a:ea typeface="Asia굴림헤드B" pitchFamily="18" charset="-127"/>
                </a:rPr>
                <a:t>기대효과</a:t>
              </a:r>
            </a:p>
          </p:txBody>
        </p:sp>
        <p:cxnSp>
          <p:nvCxnSpPr>
            <p:cNvPr id="22" name="직선 연결선 21"/>
            <p:cNvCxnSpPr/>
            <p:nvPr/>
          </p:nvCxnSpPr>
          <p:spPr>
            <a:xfrm>
              <a:off x="7129017" y="11089532"/>
              <a:ext cx="23042560" cy="0"/>
            </a:xfrm>
            <a:prstGeom prst="line">
              <a:avLst/>
            </a:prstGeom>
            <a:ln w="28575">
              <a:solidFill>
                <a:srgbClr val="007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타원 22"/>
            <p:cNvSpPr/>
            <p:nvPr/>
          </p:nvSpPr>
          <p:spPr>
            <a:xfrm>
              <a:off x="2281238" y="10726864"/>
              <a:ext cx="781049" cy="781049"/>
            </a:xfrm>
            <a:prstGeom prst="ellipse">
              <a:avLst/>
            </a:prstGeom>
            <a:solidFill>
              <a:srgbClr val="DFD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타원 23"/>
            <p:cNvSpPr/>
            <p:nvPr/>
          </p:nvSpPr>
          <p:spPr>
            <a:xfrm>
              <a:off x="2790826" y="10726864"/>
              <a:ext cx="781049" cy="781049"/>
            </a:xfrm>
            <a:prstGeom prst="ellipse">
              <a:avLst/>
            </a:prstGeom>
            <a:solidFill>
              <a:srgbClr val="6FBA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타원 24"/>
            <p:cNvSpPr/>
            <p:nvPr/>
          </p:nvSpPr>
          <p:spPr>
            <a:xfrm>
              <a:off x="3171826" y="10726864"/>
              <a:ext cx="781049" cy="781049"/>
            </a:xfrm>
            <a:prstGeom prst="ellipse">
              <a:avLst/>
            </a:prstGeom>
            <a:solidFill>
              <a:srgbClr val="007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" name="그룹 25"/>
          <p:cNvGrpSpPr/>
          <p:nvPr userDrawn="1"/>
        </p:nvGrpSpPr>
        <p:grpSpPr>
          <a:xfrm>
            <a:off x="3837894" y="18873127"/>
            <a:ext cx="11212002" cy="666000"/>
            <a:chOff x="3837894" y="18873127"/>
            <a:chExt cx="11212002" cy="666000"/>
          </a:xfrm>
        </p:grpSpPr>
        <p:sp>
          <p:nvSpPr>
            <p:cNvPr id="27" name="직사각형 26"/>
            <p:cNvSpPr/>
            <p:nvPr/>
          </p:nvSpPr>
          <p:spPr>
            <a:xfrm>
              <a:off x="3837894" y="18873127"/>
              <a:ext cx="324000" cy="666000"/>
            </a:xfrm>
            <a:prstGeom prst="rect">
              <a:avLst/>
            </a:prstGeom>
            <a:solidFill>
              <a:srgbClr val="0162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7520893" y="18873127"/>
              <a:ext cx="7529003" cy="666000"/>
            </a:xfrm>
            <a:prstGeom prst="rect">
              <a:avLst/>
            </a:prstGeom>
            <a:gradFill>
              <a:gsLst>
                <a:gs pos="0">
                  <a:srgbClr val="9DD8F6"/>
                </a:gs>
                <a:gs pos="100000">
                  <a:srgbClr val="0069B9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4229100" y="18873127"/>
              <a:ext cx="3291793" cy="66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4100" spc="-150" dirty="0">
                  <a:solidFill>
                    <a:srgbClr val="0162B1"/>
                  </a:solidFill>
                  <a:latin typeface="Asia굴림헤드B" pitchFamily="18" charset="-127"/>
                  <a:ea typeface="Asia굴림헤드B" pitchFamily="18" charset="-127"/>
                </a:rPr>
                <a:t>개념 및 설계</a:t>
              </a:r>
            </a:p>
          </p:txBody>
        </p:sp>
      </p:grpSp>
      <p:grpSp>
        <p:nvGrpSpPr>
          <p:cNvPr id="30" name="그룹 29"/>
          <p:cNvGrpSpPr/>
          <p:nvPr userDrawn="1"/>
        </p:nvGrpSpPr>
        <p:grpSpPr>
          <a:xfrm>
            <a:off x="18287354" y="18873127"/>
            <a:ext cx="11212002" cy="666000"/>
            <a:chOff x="3837894" y="18873127"/>
            <a:chExt cx="11212002" cy="666000"/>
          </a:xfrm>
        </p:grpSpPr>
        <p:sp>
          <p:nvSpPr>
            <p:cNvPr id="31" name="직사각형 30"/>
            <p:cNvSpPr/>
            <p:nvPr/>
          </p:nvSpPr>
          <p:spPr>
            <a:xfrm>
              <a:off x="3837894" y="18873127"/>
              <a:ext cx="324000" cy="666000"/>
            </a:xfrm>
            <a:prstGeom prst="rect">
              <a:avLst/>
            </a:prstGeom>
            <a:solidFill>
              <a:srgbClr val="0162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9241397" y="18873127"/>
              <a:ext cx="5808499" cy="666000"/>
            </a:xfrm>
            <a:prstGeom prst="rect">
              <a:avLst/>
            </a:prstGeom>
            <a:gradFill>
              <a:gsLst>
                <a:gs pos="0">
                  <a:srgbClr val="9DD8F6"/>
                </a:gs>
                <a:gs pos="100000">
                  <a:srgbClr val="0069B9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4229100" y="18873127"/>
              <a:ext cx="4652257" cy="66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4100" spc="-150" dirty="0">
                  <a:solidFill>
                    <a:srgbClr val="0162B1"/>
                  </a:solidFill>
                  <a:latin typeface="Asia굴림헤드B" pitchFamily="18" charset="-127"/>
                  <a:ea typeface="Asia굴림헤드B" pitchFamily="18" charset="-127"/>
                </a:rPr>
                <a:t>사용 기술</a:t>
              </a:r>
              <a:r>
                <a:rPr lang="en-US" altLang="ko-KR" sz="4100" spc="-150" dirty="0">
                  <a:solidFill>
                    <a:srgbClr val="0162B1"/>
                  </a:solidFill>
                  <a:latin typeface="Asia굴림헤드B" pitchFamily="18" charset="-127"/>
                  <a:ea typeface="Asia굴림헤드B" pitchFamily="18" charset="-127"/>
                </a:rPr>
                <a:t>(</a:t>
              </a:r>
              <a:r>
                <a:rPr lang="ko-KR" altLang="en-US" sz="4100" spc="-150" dirty="0">
                  <a:solidFill>
                    <a:srgbClr val="0162B1"/>
                  </a:solidFill>
                  <a:latin typeface="Asia굴림헤드B" pitchFamily="18" charset="-127"/>
                  <a:ea typeface="Asia굴림헤드B" pitchFamily="18" charset="-127"/>
                </a:rPr>
                <a:t>작동원리</a:t>
              </a:r>
              <a:r>
                <a:rPr lang="en-US" altLang="ko-KR" sz="4100" spc="-150" dirty="0">
                  <a:solidFill>
                    <a:srgbClr val="0162B1"/>
                  </a:solidFill>
                  <a:latin typeface="Asia굴림헤드B" pitchFamily="18" charset="-127"/>
                  <a:ea typeface="Asia굴림헤드B" pitchFamily="18" charset="-127"/>
                </a:rPr>
                <a:t>)</a:t>
              </a:r>
              <a:endParaRPr lang="ko-KR" altLang="en-US" sz="4100" spc="-150" dirty="0">
                <a:solidFill>
                  <a:srgbClr val="0162B1"/>
                </a:solidFill>
                <a:latin typeface="Asia굴림헤드B" pitchFamily="18" charset="-127"/>
                <a:ea typeface="Asia굴림헤드B" pitchFamily="18" charset="-127"/>
              </a:endParaRPr>
            </a:p>
          </p:txBody>
        </p:sp>
      </p:grpSp>
      <p:grpSp>
        <p:nvGrpSpPr>
          <p:cNvPr id="34" name="그룹 33"/>
          <p:cNvGrpSpPr/>
          <p:nvPr userDrawn="1"/>
        </p:nvGrpSpPr>
        <p:grpSpPr>
          <a:xfrm>
            <a:off x="3837894" y="26340727"/>
            <a:ext cx="11212003" cy="666000"/>
            <a:chOff x="3837894" y="18873127"/>
            <a:chExt cx="11212003" cy="666000"/>
          </a:xfrm>
        </p:grpSpPr>
        <p:sp>
          <p:nvSpPr>
            <p:cNvPr id="35" name="직사각형 34"/>
            <p:cNvSpPr/>
            <p:nvPr/>
          </p:nvSpPr>
          <p:spPr>
            <a:xfrm>
              <a:off x="3837894" y="18873127"/>
              <a:ext cx="324000" cy="666000"/>
            </a:xfrm>
            <a:prstGeom prst="rect">
              <a:avLst/>
            </a:prstGeom>
            <a:solidFill>
              <a:srgbClr val="0162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6896101" y="18873127"/>
              <a:ext cx="8153796" cy="666000"/>
            </a:xfrm>
            <a:prstGeom prst="rect">
              <a:avLst/>
            </a:prstGeom>
            <a:gradFill>
              <a:gsLst>
                <a:gs pos="0">
                  <a:srgbClr val="9DD8F6"/>
                </a:gs>
                <a:gs pos="100000">
                  <a:srgbClr val="0069B9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4229100" y="18873127"/>
              <a:ext cx="3291793" cy="66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4100" spc="-150" dirty="0">
                  <a:solidFill>
                    <a:srgbClr val="0162B1"/>
                  </a:solidFill>
                  <a:latin typeface="Asia굴림헤드B" pitchFamily="18" charset="-127"/>
                  <a:ea typeface="Asia굴림헤드B" pitchFamily="18" charset="-127"/>
                </a:rPr>
                <a:t>작품 특징</a:t>
              </a:r>
            </a:p>
          </p:txBody>
        </p:sp>
      </p:grpSp>
      <p:grpSp>
        <p:nvGrpSpPr>
          <p:cNvPr id="38" name="그룹 37"/>
          <p:cNvGrpSpPr/>
          <p:nvPr userDrawn="1"/>
        </p:nvGrpSpPr>
        <p:grpSpPr>
          <a:xfrm>
            <a:off x="18287354" y="26340727"/>
            <a:ext cx="11212002" cy="666000"/>
            <a:chOff x="3837894" y="18873127"/>
            <a:chExt cx="11212002" cy="666000"/>
          </a:xfrm>
        </p:grpSpPr>
        <p:sp>
          <p:nvSpPr>
            <p:cNvPr id="39" name="직사각형 38"/>
            <p:cNvSpPr/>
            <p:nvPr/>
          </p:nvSpPr>
          <p:spPr>
            <a:xfrm>
              <a:off x="3837894" y="18873127"/>
              <a:ext cx="324000" cy="666000"/>
            </a:xfrm>
            <a:prstGeom prst="rect">
              <a:avLst/>
            </a:prstGeom>
            <a:solidFill>
              <a:srgbClr val="0162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7513205" y="18873127"/>
              <a:ext cx="7536691" cy="666000"/>
            </a:xfrm>
            <a:prstGeom prst="rect">
              <a:avLst/>
            </a:prstGeom>
            <a:gradFill>
              <a:gsLst>
                <a:gs pos="0">
                  <a:srgbClr val="9DD8F6"/>
                </a:gs>
                <a:gs pos="100000">
                  <a:srgbClr val="0069B9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4229100" y="18873127"/>
              <a:ext cx="4652257" cy="666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4100" spc="-150" dirty="0">
                  <a:solidFill>
                    <a:srgbClr val="0162B1"/>
                  </a:solidFill>
                  <a:latin typeface="Asia굴림헤드B" pitchFamily="18" charset="-127"/>
                  <a:ea typeface="Asia굴림헤드B" pitchFamily="18" charset="-127"/>
                </a:rPr>
                <a:t>결과물</a:t>
              </a:r>
              <a:r>
                <a:rPr lang="en-US" altLang="ko-KR" sz="4100" spc="-150" dirty="0">
                  <a:solidFill>
                    <a:srgbClr val="0162B1"/>
                  </a:solidFill>
                  <a:latin typeface="Asia굴림헤드B" pitchFamily="18" charset="-127"/>
                  <a:ea typeface="Asia굴림헤드B" pitchFamily="18" charset="-127"/>
                </a:rPr>
                <a:t>(</a:t>
              </a:r>
              <a:r>
                <a:rPr lang="ko-KR" altLang="en-US" sz="4100" spc="-150" dirty="0">
                  <a:solidFill>
                    <a:srgbClr val="0162B1"/>
                  </a:solidFill>
                  <a:latin typeface="Asia굴림헤드B" pitchFamily="18" charset="-127"/>
                  <a:ea typeface="Asia굴림헤드B" pitchFamily="18" charset="-127"/>
                </a:rPr>
                <a:t>사진</a:t>
              </a:r>
              <a:r>
                <a:rPr lang="en-US" altLang="ko-KR" sz="4100" spc="-150" dirty="0">
                  <a:solidFill>
                    <a:srgbClr val="0162B1"/>
                  </a:solidFill>
                  <a:latin typeface="Asia굴림헤드B" pitchFamily="18" charset="-127"/>
                  <a:ea typeface="Asia굴림헤드B" pitchFamily="18" charset="-127"/>
                </a:rPr>
                <a:t>)</a:t>
              </a:r>
              <a:endParaRPr lang="ko-KR" altLang="en-US" sz="4100" spc="-150" dirty="0">
                <a:solidFill>
                  <a:srgbClr val="0162B1"/>
                </a:solidFill>
                <a:latin typeface="Asia굴림헤드B" pitchFamily="18" charset="-127"/>
                <a:ea typeface="Asia굴림헤드B" pitchFamily="18" charset="-127"/>
              </a:endParaRPr>
            </a:p>
          </p:txBody>
        </p:sp>
      </p:grpSp>
      <p:pic>
        <p:nvPicPr>
          <p:cNvPr id="2050" name="Picture 2" descr="D:\공유폴더\대구대 ppt(판넬) 900x1200\b1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41019412"/>
            <a:ext cx="32400876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공유폴더\대구대 ppt(판넬) 900x1200\t1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400876" cy="859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26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1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1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1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1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1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1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1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7894" y="2160540"/>
            <a:ext cx="24868262" cy="42484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ko-KR" altLang="en-US" sz="11500" dirty="0" err="1">
                <a:latin typeface="Asia굴림헤드B" pitchFamily="18" charset="-127"/>
                <a:ea typeface="Asia굴림헤드B" pitchFamily="18" charset="-127"/>
              </a:rPr>
              <a:t>작품명</a:t>
            </a:r>
            <a:endParaRPr lang="ko-KR" altLang="en-US" sz="11500" dirty="0">
              <a:latin typeface="Asia굴림헤드B" pitchFamily="18" charset="-127"/>
              <a:ea typeface="Asia굴림헤드B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72175" y="6917384"/>
            <a:ext cx="20459700" cy="10964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ko-KR" altLang="en-US" sz="4200" spc="-150" dirty="0">
                <a:solidFill>
                  <a:srgbClr val="2E6EB6"/>
                </a:solidFill>
                <a:latin typeface="Asia굴림헤드B" pitchFamily="18" charset="-127"/>
                <a:ea typeface="Asia굴림헤드B" pitchFamily="18" charset="-127"/>
              </a:rPr>
              <a:t>성명  </a:t>
            </a:r>
            <a:r>
              <a:rPr lang="en-US" altLang="ko-KR" sz="4200" spc="-150" dirty="0">
                <a:solidFill>
                  <a:srgbClr val="2E6EB6"/>
                </a:solidFill>
                <a:latin typeface="Asia굴림헤드B" pitchFamily="18" charset="-127"/>
                <a:ea typeface="Asia굴림헤드B" pitchFamily="18" charset="-127"/>
              </a:rPr>
              <a:t>l  </a:t>
            </a:r>
            <a:r>
              <a:rPr lang="ko-KR" altLang="en-US" sz="4200" spc="-150" dirty="0">
                <a:solidFill>
                  <a:srgbClr val="2E6EB6"/>
                </a:solidFill>
                <a:latin typeface="Asia굴림헤드B" pitchFamily="18" charset="-127"/>
                <a:ea typeface="Asia굴림헤드B" pitchFamily="18" charset="-127"/>
              </a:rPr>
              <a:t>학번  </a:t>
            </a:r>
            <a:r>
              <a:rPr lang="en-US" altLang="ko-KR" sz="4200" spc="-150" dirty="0">
                <a:solidFill>
                  <a:srgbClr val="2E6EB6"/>
                </a:solidFill>
                <a:latin typeface="Asia굴림헤드B" pitchFamily="18" charset="-127"/>
                <a:ea typeface="Asia굴림헤드B" pitchFamily="18" charset="-127"/>
              </a:rPr>
              <a:t>l  </a:t>
            </a:r>
            <a:r>
              <a:rPr lang="ko-KR" altLang="en-US" sz="4200" spc="-150" dirty="0">
                <a:solidFill>
                  <a:srgbClr val="2E6EB6"/>
                </a:solidFill>
                <a:latin typeface="Asia굴림헤드B" pitchFamily="18" charset="-127"/>
                <a:ea typeface="Asia굴림헤드B" pitchFamily="18" charset="-127"/>
              </a:rPr>
              <a:t>지도교수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07221" y="11953628"/>
            <a:ext cx="25860300" cy="43924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sz="4200" spc="-150" dirty="0">
                <a:latin typeface="나눔고딕" pitchFamily="50" charset="-127"/>
                <a:ea typeface="나눔고딕" pitchFamily="50" charset="-127"/>
              </a:rPr>
              <a:t>텍스트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07221" y="20107028"/>
            <a:ext cx="11242676" cy="5672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sz="4200" spc="-150" dirty="0">
                <a:latin typeface="나눔고딕" pitchFamily="50" charset="-127"/>
                <a:ea typeface="나눔고딕" pitchFamily="50" charset="-127"/>
              </a:rPr>
              <a:t>텍스트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90257" y="20107028"/>
            <a:ext cx="11242676" cy="5672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sz="4200" spc="-150" dirty="0">
                <a:latin typeface="나눔고딕" pitchFamily="50" charset="-127"/>
                <a:ea typeface="나눔고딕" pitchFamily="50" charset="-127"/>
              </a:rPr>
              <a:t>텍스트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07221" y="27650828"/>
            <a:ext cx="11242676" cy="5672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sz="4200" spc="-150" dirty="0">
                <a:latin typeface="나눔고딕" pitchFamily="50" charset="-127"/>
                <a:ea typeface="나눔고딕" pitchFamily="50" charset="-127"/>
              </a:rPr>
              <a:t>텍스트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8840451" y="27593925"/>
            <a:ext cx="9906000" cy="5057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사  진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DD214A4D-4892-402B-A313-A48403769E85}"/>
              </a:ext>
            </a:extLst>
          </p:cNvPr>
          <p:cNvGrpSpPr/>
          <p:nvPr/>
        </p:nvGrpSpPr>
        <p:grpSpPr>
          <a:xfrm>
            <a:off x="3807221" y="35240348"/>
            <a:ext cx="26652388" cy="6872536"/>
            <a:chOff x="3807221" y="35240348"/>
            <a:chExt cx="26652388" cy="6872536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6BE2170-A849-4793-880F-A8645D4F152E}"/>
                </a:ext>
              </a:extLst>
            </p:cNvPr>
            <p:cNvSpPr/>
            <p:nvPr/>
          </p:nvSpPr>
          <p:spPr>
            <a:xfrm>
              <a:off x="19946441" y="40684820"/>
              <a:ext cx="10513168" cy="1428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07221" y="35240348"/>
              <a:ext cx="25860300" cy="544447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just">
                <a:lnSpc>
                  <a:spcPct val="130000"/>
                </a:lnSpc>
              </a:pPr>
              <a:endParaRPr lang="ko-KR" altLang="en-US" sz="19900" spc="-15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5341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12</Words>
  <Application>Microsoft Office PowerPoint</Application>
  <PresentationFormat>사용자 지정</PresentationFormat>
  <Paragraphs>7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나눔고딕</vt:lpstr>
      <vt:lpstr>Asia굴림헤드B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office-01</dc:creator>
  <cp:lastModifiedBy>강경호</cp:lastModifiedBy>
  <cp:revision>9</cp:revision>
  <dcterms:created xsi:type="dcterms:W3CDTF">2018-09-05T06:29:56Z</dcterms:created>
  <dcterms:modified xsi:type="dcterms:W3CDTF">2018-10-11T05:57:08Z</dcterms:modified>
</cp:coreProperties>
</file>