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1F79-7504-4911-806E-FE22BD21EB3A}" type="datetimeFigureOut">
              <a:rPr lang="ko-KR" altLang="en-US" smtClean="0"/>
              <a:t>2017-03-22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01B65-EE80-4E7C-8496-0C2ABBD7EF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6359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1F79-7504-4911-806E-FE22BD21EB3A}" type="datetimeFigureOut">
              <a:rPr lang="ko-KR" altLang="en-US" smtClean="0"/>
              <a:t>2017-03-22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01B65-EE80-4E7C-8496-0C2ABBD7EF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3703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1F79-7504-4911-806E-FE22BD21EB3A}" type="datetimeFigureOut">
              <a:rPr lang="ko-KR" altLang="en-US" smtClean="0"/>
              <a:t>2017-03-22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01B65-EE80-4E7C-8496-0C2ABBD7EF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0380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1F79-7504-4911-806E-FE22BD21EB3A}" type="datetimeFigureOut">
              <a:rPr lang="ko-KR" altLang="en-US" smtClean="0"/>
              <a:t>2017-03-22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01B65-EE80-4E7C-8496-0C2ABBD7EF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3502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1F79-7504-4911-806E-FE22BD21EB3A}" type="datetimeFigureOut">
              <a:rPr lang="ko-KR" altLang="en-US" smtClean="0"/>
              <a:t>2017-03-22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01B65-EE80-4E7C-8496-0C2ABBD7EF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8490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1F79-7504-4911-806E-FE22BD21EB3A}" type="datetimeFigureOut">
              <a:rPr lang="ko-KR" altLang="en-US" smtClean="0"/>
              <a:t>2017-03-22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01B65-EE80-4E7C-8496-0C2ABBD7EF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0528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1F79-7504-4911-806E-FE22BD21EB3A}" type="datetimeFigureOut">
              <a:rPr lang="ko-KR" altLang="en-US" smtClean="0"/>
              <a:t>2017-03-22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01B65-EE80-4E7C-8496-0C2ABBD7EF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455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1F79-7504-4911-806E-FE22BD21EB3A}" type="datetimeFigureOut">
              <a:rPr lang="ko-KR" altLang="en-US" smtClean="0"/>
              <a:t>2017-03-22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01B65-EE80-4E7C-8496-0C2ABBD7EF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6227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1F79-7504-4911-806E-FE22BD21EB3A}" type="datetimeFigureOut">
              <a:rPr lang="ko-KR" altLang="en-US" smtClean="0"/>
              <a:t>2017-03-22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01B65-EE80-4E7C-8496-0C2ABBD7EF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693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1F79-7504-4911-806E-FE22BD21EB3A}" type="datetimeFigureOut">
              <a:rPr lang="ko-KR" altLang="en-US" smtClean="0"/>
              <a:t>2017-03-22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01B65-EE80-4E7C-8496-0C2ABBD7EF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316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1F79-7504-4911-806E-FE22BD21EB3A}" type="datetimeFigureOut">
              <a:rPr lang="ko-KR" altLang="en-US" smtClean="0"/>
              <a:t>2017-03-22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01B65-EE80-4E7C-8496-0C2ABBD7EF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0089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C1F79-7504-4911-806E-FE22BD21EB3A}" type="datetimeFigureOut">
              <a:rPr lang="ko-KR" altLang="en-US" smtClean="0"/>
              <a:t>2017-03-22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01B65-EE80-4E7C-8496-0C2ABBD7EF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3483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720079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DU </a:t>
            </a:r>
            <a:r>
              <a:rPr lang="ko-KR" altLang="en-US" dirty="0" err="1" smtClean="0"/>
              <a:t>멘토링</a:t>
            </a:r>
            <a:r>
              <a:rPr lang="ko-KR" altLang="en-US" dirty="0" smtClean="0"/>
              <a:t> 프로그램 신청방법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268760"/>
            <a:ext cx="864096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094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ko-KR" altLang="en-US" sz="2000" dirty="0" smtClean="0"/>
              <a:t>첨부파일을 </a:t>
            </a:r>
            <a:r>
              <a:rPr lang="ko-KR" altLang="en-US" sz="2000" dirty="0" smtClean="0"/>
              <a:t>작성 후 </a:t>
            </a:r>
            <a:r>
              <a:rPr lang="ko-KR" altLang="en-US" sz="2000" dirty="0" err="1" smtClean="0"/>
              <a:t>스캔하여</a:t>
            </a:r>
            <a:r>
              <a:rPr lang="ko-KR" altLang="en-US" sz="2000" dirty="0" smtClean="0"/>
              <a:t> </a:t>
            </a:r>
            <a:r>
              <a:rPr lang="ko-KR" altLang="en-US" sz="2000" dirty="0" smtClean="0"/>
              <a:t>파일첨부에 추가 버튼을 클릭하여 업로드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저장 후 </a:t>
            </a:r>
            <a:r>
              <a:rPr lang="ko-KR" altLang="en-US" sz="2000" dirty="0" smtClean="0"/>
              <a:t>발송</a:t>
            </a:r>
            <a:endParaRPr lang="ko-KR" altLang="en-US" sz="2000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196752"/>
            <a:ext cx="8280919" cy="4785395"/>
          </a:xfrm>
        </p:spPr>
      </p:pic>
    </p:spTree>
    <p:extLst>
      <p:ext uri="{BB962C8B-B14F-4D97-AF65-F5344CB8AC3E}">
        <p14:creationId xmlns:p14="http://schemas.microsoft.com/office/powerpoint/2010/main" val="3730568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17</Words>
  <Application>Microsoft Office PowerPoint</Application>
  <PresentationFormat>화면 슬라이드 쇼(4:3)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DU 멘토링 프로그램 신청방법</vt:lpstr>
      <vt:lpstr>첨부파일을 작성 후 스캔하여 파일첨부에 추가 버튼을 클릭하여 업로드, 저장 후 발송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 멘토링 프로그램 신청방법</dc:title>
  <dc:creator>user</dc:creator>
  <cp:lastModifiedBy>user</cp:lastModifiedBy>
  <cp:revision>2</cp:revision>
  <dcterms:created xsi:type="dcterms:W3CDTF">2017-03-22T04:27:06Z</dcterms:created>
  <dcterms:modified xsi:type="dcterms:W3CDTF">2017-03-22T04:35:06Z</dcterms:modified>
</cp:coreProperties>
</file>