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4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직선 연결선 99"/>
          <p:cNvCxnSpPr>
            <a:stCxn id="186" idx="2"/>
            <a:endCxn id="192" idx="0"/>
          </p:cNvCxnSpPr>
          <p:nvPr/>
        </p:nvCxnSpPr>
        <p:spPr>
          <a:xfrm rot="5400000">
            <a:off x="4580123" y="7056884"/>
            <a:ext cx="72008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직선 화살표 연결선 332"/>
          <p:cNvCxnSpPr/>
          <p:nvPr/>
        </p:nvCxnSpPr>
        <p:spPr>
          <a:xfrm>
            <a:off x="4184079" y="65528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367655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15222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이론</a:t>
            </a:r>
            <a:r>
              <a:rPr lang="en-US" altLang="ko-KR" sz="1100" smtClean="0"/>
              <a:t>-</a:t>
            </a:r>
            <a:r>
              <a:rPr lang="ko-KR" altLang="en-US" sz="1100" smtClean="0"/>
              <a:t>사상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1375767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대가들</a:t>
            </a:r>
            <a:endParaRPr lang="en-US" altLang="ko-KR" sz="110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13712" y="237636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사회구성론</a:t>
            </a:r>
            <a:endParaRPr lang="ko-KR" altLang="en-US" sz="1100"/>
          </a:p>
        </p:txBody>
      </p:sp>
      <p:sp>
        <p:nvSpPr>
          <p:cNvPr id="146" name="TextBox 145"/>
          <p:cNvSpPr txBox="1"/>
          <p:nvPr/>
        </p:nvSpPr>
        <p:spPr>
          <a:xfrm>
            <a:off x="13712" y="367250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사회문제론</a:t>
            </a:r>
            <a:endParaRPr lang="ko-KR" altLang="en-US" sz="1100"/>
          </a:p>
        </p:txBody>
      </p:sp>
      <p:sp>
        <p:nvSpPr>
          <p:cNvPr id="147" name="TextBox 146"/>
          <p:cNvSpPr txBox="1"/>
          <p:nvPr/>
        </p:nvSpPr>
        <p:spPr>
          <a:xfrm>
            <a:off x="13712" y="489664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사회관계론</a:t>
            </a:r>
            <a:endParaRPr lang="ko-KR" altLang="en-US" sz="1100"/>
          </a:p>
        </p:txBody>
      </p:sp>
      <p:sp>
        <p:nvSpPr>
          <p:cNvPr id="150" name="TextBox 149"/>
          <p:cNvSpPr txBox="1"/>
          <p:nvPr/>
        </p:nvSpPr>
        <p:spPr>
          <a:xfrm>
            <a:off x="13712" y="6192788"/>
            <a:ext cx="353943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사회제도론</a:t>
            </a:r>
            <a:endParaRPr lang="ko-KR" altLang="en-US" sz="1100"/>
          </a:p>
        </p:txBody>
      </p:sp>
      <p:sp>
        <p:nvSpPr>
          <p:cNvPr id="151" name="TextBox 150"/>
          <p:cNvSpPr txBox="1"/>
          <p:nvPr/>
        </p:nvSpPr>
        <p:spPr>
          <a:xfrm>
            <a:off x="13712" y="8209012"/>
            <a:ext cx="353943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지식</a:t>
            </a:r>
            <a:r>
              <a:rPr lang="en-US" altLang="ko-KR" sz="1100" smtClean="0"/>
              <a:t>/</a:t>
            </a:r>
            <a:r>
              <a:rPr lang="ko-KR" altLang="en-US" sz="1100" smtClean="0"/>
              <a:t>정보</a:t>
            </a:r>
            <a:r>
              <a:rPr lang="en-US" altLang="ko-KR" sz="1100" smtClean="0"/>
              <a:t>/</a:t>
            </a:r>
            <a:r>
              <a:rPr lang="ko-KR" altLang="en-US" sz="1100" smtClean="0"/>
              <a:t>문화</a:t>
            </a:r>
            <a:endParaRPr lang="ko-KR" altLang="en-US" sz="1100"/>
          </a:p>
        </p:txBody>
      </p:sp>
      <p:sp>
        <p:nvSpPr>
          <p:cNvPr id="152" name="TextBox 151"/>
          <p:cNvSpPr txBox="1"/>
          <p:nvPr/>
        </p:nvSpPr>
        <p:spPr>
          <a:xfrm>
            <a:off x="13712" y="9649172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사회변동론</a:t>
            </a:r>
            <a:endParaRPr lang="ko-KR" altLang="en-US" sz="1100"/>
          </a:p>
        </p:txBody>
      </p:sp>
      <p:sp>
        <p:nvSpPr>
          <p:cNvPr id="153" name="TextBox 152"/>
          <p:cNvSpPr txBox="1"/>
          <p:nvPr/>
        </p:nvSpPr>
        <p:spPr>
          <a:xfrm>
            <a:off x="13712" y="1101732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방법론</a:t>
            </a:r>
            <a:endParaRPr lang="ko-KR" altLang="en-US" sz="1100"/>
          </a:p>
        </p:txBody>
      </p:sp>
      <p:sp>
        <p:nvSpPr>
          <p:cNvPr id="154" name="직사각형 153"/>
          <p:cNvSpPr/>
          <p:nvPr/>
        </p:nvSpPr>
        <p:spPr>
          <a:xfrm>
            <a:off x="137576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미디어로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보는 사회문제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346399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민족과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민족주의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4544119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현대사회사상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454411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인구와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161" name="직사각형 160"/>
          <p:cNvSpPr/>
          <p:nvPr/>
        </p:nvSpPr>
        <p:spPr>
          <a:xfrm>
            <a:off x="6632351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7640463" y="2376364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7640463" y="288042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통일문제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5552231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일탈행동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5552231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632351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사회정책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640463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소수자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367655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일상생활의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사회학적 이해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3463999" y="4968652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3463999" y="5472708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4544119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공동체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663235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섹슈얼리티 사회학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3463999" y="62647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4544119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0" name="직사각형 189"/>
          <p:cNvSpPr/>
          <p:nvPr/>
        </p:nvSpPr>
        <p:spPr>
          <a:xfrm>
            <a:off x="4544119" y="68408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4544119" y="7416924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직업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매스컴과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현대사회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68408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종교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9" name="직사각형 198"/>
          <p:cNvSpPr/>
          <p:nvPr/>
        </p:nvSpPr>
        <p:spPr>
          <a:xfrm>
            <a:off x="6632351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2383879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문학예술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3463999" y="8209012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지식과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3463999" y="8713068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10" name="직사각형 209"/>
          <p:cNvSpPr/>
          <p:nvPr/>
        </p:nvSpPr>
        <p:spPr>
          <a:xfrm>
            <a:off x="4544119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555223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663235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5" name="직사각형 224"/>
          <p:cNvSpPr/>
          <p:nvPr/>
        </p:nvSpPr>
        <p:spPr>
          <a:xfrm>
            <a:off x="7640463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정보화와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미래사회</a:t>
            </a:r>
            <a:endParaRPr lang="en-US" altLang="ko-KR" sz="1100" smtClean="0"/>
          </a:p>
        </p:txBody>
      </p:sp>
      <p:sp>
        <p:nvSpPr>
          <p:cNvPr id="229" name="직사각형 228"/>
          <p:cNvSpPr/>
          <p:nvPr/>
        </p:nvSpPr>
        <p:spPr>
          <a:xfrm>
            <a:off x="238387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사회사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346399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변동론</a:t>
            </a:r>
            <a:endParaRPr lang="en-US" altLang="ko-KR" sz="1100" smtClean="0"/>
          </a:p>
        </p:txBody>
      </p:sp>
      <p:sp>
        <p:nvSpPr>
          <p:cNvPr id="233" name="직사각형 232"/>
          <p:cNvSpPr/>
          <p:nvPr/>
        </p:nvSpPr>
        <p:spPr>
          <a:xfrm>
            <a:off x="454411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세계화와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사회발전</a:t>
            </a:r>
            <a:endParaRPr lang="en-US" altLang="ko-KR" sz="1100" smtClean="0"/>
          </a:p>
        </p:txBody>
      </p:sp>
      <p:sp>
        <p:nvSpPr>
          <p:cNvPr id="235" name="직사각형 234"/>
          <p:cNvSpPr/>
          <p:nvPr/>
        </p:nvSpPr>
        <p:spPr>
          <a:xfrm>
            <a:off x="555223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41" name="직사각형 240"/>
          <p:cNvSpPr/>
          <p:nvPr/>
        </p:nvSpPr>
        <p:spPr>
          <a:xfrm>
            <a:off x="663235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사회운동</a:t>
            </a:r>
            <a:endParaRPr lang="en-US" altLang="ko-KR" sz="1100" smtClean="0"/>
          </a:p>
        </p:txBody>
      </p:sp>
      <p:sp>
        <p:nvSpPr>
          <p:cNvPr id="242" name="직사각형 241"/>
          <p:cNvSpPr/>
          <p:nvPr/>
        </p:nvSpPr>
        <p:spPr>
          <a:xfrm>
            <a:off x="2311871" y="11017324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2311871" y="11521380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사회조사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</a:t>
            </a:r>
            <a:endParaRPr lang="en-US" altLang="ko-KR" sz="1100" smtClean="0"/>
          </a:p>
        </p:txBody>
      </p:sp>
      <p:sp>
        <p:nvSpPr>
          <p:cNvPr id="244" name="직사각형 243"/>
          <p:cNvSpPr/>
          <p:nvPr/>
        </p:nvSpPr>
        <p:spPr>
          <a:xfrm>
            <a:off x="3463999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사회통계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5552231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cxnSp>
        <p:nvCxnSpPr>
          <p:cNvPr id="249" name="직선 화살표 연결선 248"/>
          <p:cNvCxnSpPr>
            <a:stCxn id="272" idx="3"/>
            <a:endCxn id="144" idx="1"/>
          </p:cNvCxnSpPr>
          <p:nvPr/>
        </p:nvCxnSpPr>
        <p:spPr>
          <a:xfrm>
            <a:off x="1159743" y="15842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44" idx="3"/>
            <a:endCxn id="158" idx="1"/>
          </p:cNvCxnSpPr>
          <p:nvPr/>
        </p:nvCxnSpPr>
        <p:spPr>
          <a:xfrm>
            <a:off x="2167855" y="158427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158" idx="3"/>
            <a:endCxn id="159" idx="1"/>
          </p:cNvCxnSpPr>
          <p:nvPr/>
        </p:nvCxnSpPr>
        <p:spPr>
          <a:xfrm>
            <a:off x="5336207" y="1584276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hape 258"/>
          <p:cNvCxnSpPr>
            <a:stCxn id="170" idx="2"/>
            <a:endCxn id="201" idx="1"/>
          </p:cNvCxnSpPr>
          <p:nvPr/>
        </p:nvCxnSpPr>
        <p:spPr>
          <a:xfrm rot="16200000" flipH="1">
            <a:off x="169633" y="6282798"/>
            <a:ext cx="2808312" cy="162018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hape 261"/>
          <p:cNvCxnSpPr>
            <a:stCxn id="170" idx="3"/>
            <a:endCxn id="154" idx="2"/>
          </p:cNvCxnSpPr>
          <p:nvPr/>
        </p:nvCxnSpPr>
        <p:spPr>
          <a:xfrm flipV="1">
            <a:off x="1159743" y="4392588"/>
            <a:ext cx="612068" cy="10081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직선 화살표 연결선 266"/>
          <p:cNvCxnSpPr/>
          <p:nvPr/>
        </p:nvCxnSpPr>
        <p:spPr>
          <a:xfrm>
            <a:off x="1735807" y="5112668"/>
            <a:ext cx="172819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직선 연결선 273"/>
          <p:cNvCxnSpPr>
            <a:stCxn id="175" idx="0"/>
            <a:endCxn id="171" idx="2"/>
          </p:cNvCxnSpPr>
          <p:nvPr/>
        </p:nvCxnSpPr>
        <p:spPr>
          <a:xfrm rot="5400000" flipH="1" flipV="1">
            <a:off x="3788035" y="540070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화살표 연결선 277"/>
          <p:cNvCxnSpPr/>
          <p:nvPr/>
        </p:nvCxnSpPr>
        <p:spPr>
          <a:xfrm>
            <a:off x="3824039" y="5400700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직선 화살표 연결선 281"/>
          <p:cNvCxnSpPr>
            <a:stCxn id="178" idx="3"/>
            <a:endCxn id="180" idx="1"/>
          </p:cNvCxnSpPr>
          <p:nvPr/>
        </p:nvCxnSpPr>
        <p:spPr>
          <a:xfrm>
            <a:off x="5336207" y="5400700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직사각형 283"/>
          <p:cNvSpPr/>
          <p:nvPr/>
        </p:nvSpPr>
        <p:spPr>
          <a:xfrm>
            <a:off x="2455887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불평등</a:t>
            </a:r>
            <a:endParaRPr lang="en-US" altLang="ko-KR" sz="1100" smtClean="0"/>
          </a:p>
        </p:txBody>
      </p:sp>
      <p:cxnSp>
        <p:nvCxnSpPr>
          <p:cNvPr id="288" name="직선 화살표 연결선 287"/>
          <p:cNvCxnSpPr>
            <a:stCxn id="154" idx="3"/>
          </p:cNvCxnSpPr>
          <p:nvPr/>
        </p:nvCxnSpPr>
        <p:spPr>
          <a:xfrm>
            <a:off x="2167855" y="4104556"/>
            <a:ext cx="33843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직선 화살표 연결선 294"/>
          <p:cNvCxnSpPr/>
          <p:nvPr/>
        </p:nvCxnSpPr>
        <p:spPr>
          <a:xfrm rot="5400000" flipH="1" flipV="1">
            <a:off x="2312665" y="359970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84" idx="3"/>
            <a:endCxn id="157" idx="1"/>
          </p:cNvCxnSpPr>
          <p:nvPr/>
        </p:nvCxnSpPr>
        <p:spPr>
          <a:xfrm>
            <a:off x="3247975" y="28084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직선 화살표 연결선 302"/>
          <p:cNvCxnSpPr>
            <a:stCxn id="157" idx="3"/>
            <a:endCxn id="160" idx="1"/>
          </p:cNvCxnSpPr>
          <p:nvPr/>
        </p:nvCxnSpPr>
        <p:spPr>
          <a:xfrm>
            <a:off x="4256087" y="280841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직선 화살표 연결선 306"/>
          <p:cNvCxnSpPr>
            <a:stCxn id="160" idx="3"/>
            <a:endCxn id="161" idx="1"/>
          </p:cNvCxnSpPr>
          <p:nvPr/>
        </p:nvCxnSpPr>
        <p:spPr>
          <a:xfrm>
            <a:off x="5336207" y="280841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hape 310"/>
          <p:cNvCxnSpPr>
            <a:endCxn id="165" idx="1"/>
          </p:cNvCxnSpPr>
          <p:nvPr/>
        </p:nvCxnSpPr>
        <p:spPr>
          <a:xfrm rot="16200000" flipH="1">
            <a:off x="4724139" y="3492488"/>
            <a:ext cx="1512168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꺾인 연결선 316"/>
          <p:cNvCxnSpPr/>
          <p:nvPr/>
        </p:nvCxnSpPr>
        <p:spPr>
          <a:xfrm flipV="1">
            <a:off x="6344319" y="2880420"/>
            <a:ext cx="288032" cy="151216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/>
          <p:nvPr/>
        </p:nvCxnSpPr>
        <p:spPr>
          <a:xfrm>
            <a:off x="6344319" y="4032548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화살표 연결선 326"/>
          <p:cNvCxnSpPr>
            <a:stCxn id="167" idx="3"/>
            <a:endCxn id="169" idx="1"/>
          </p:cNvCxnSpPr>
          <p:nvPr/>
        </p:nvCxnSpPr>
        <p:spPr>
          <a:xfrm>
            <a:off x="7424439" y="43205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화살표 연결선 329"/>
          <p:cNvCxnSpPr>
            <a:stCxn id="161" idx="3"/>
          </p:cNvCxnSpPr>
          <p:nvPr/>
        </p:nvCxnSpPr>
        <p:spPr>
          <a:xfrm>
            <a:off x="7424439" y="28084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화살표 연결선 101"/>
          <p:cNvCxnSpPr>
            <a:stCxn id="186" idx="3"/>
            <a:endCxn id="194" idx="1"/>
          </p:cNvCxnSpPr>
          <p:nvPr/>
        </p:nvCxnSpPr>
        <p:spPr>
          <a:xfrm>
            <a:off x="5336207" y="64808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>
            <a:stCxn id="194" idx="2"/>
            <a:endCxn id="196" idx="0"/>
          </p:cNvCxnSpPr>
          <p:nvPr/>
        </p:nvCxnSpPr>
        <p:spPr>
          <a:xfrm rot="5400000">
            <a:off x="5876267" y="6768852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94" idx="3"/>
            <a:endCxn id="199" idx="1"/>
          </p:cNvCxnSpPr>
          <p:nvPr/>
        </p:nvCxnSpPr>
        <p:spPr>
          <a:xfrm>
            <a:off x="6344319" y="64808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화살표 연결선 107"/>
          <p:cNvCxnSpPr>
            <a:stCxn id="199" idx="3"/>
            <a:endCxn id="200" idx="1"/>
          </p:cNvCxnSpPr>
          <p:nvPr/>
        </p:nvCxnSpPr>
        <p:spPr>
          <a:xfrm>
            <a:off x="7424439" y="64808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/>
          <p:nvPr/>
        </p:nvCxnSpPr>
        <p:spPr>
          <a:xfrm>
            <a:off x="3175967" y="864106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/>
          <p:nvPr/>
        </p:nvCxnSpPr>
        <p:spPr>
          <a:xfrm>
            <a:off x="4256087" y="864106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210" idx="3"/>
            <a:endCxn id="217" idx="1"/>
          </p:cNvCxnSpPr>
          <p:nvPr/>
        </p:nvCxnSpPr>
        <p:spPr>
          <a:xfrm>
            <a:off x="5336207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217" idx="3"/>
            <a:endCxn id="222" idx="1"/>
          </p:cNvCxnSpPr>
          <p:nvPr/>
        </p:nvCxnSpPr>
        <p:spPr>
          <a:xfrm>
            <a:off x="6344319" y="84250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222" idx="3"/>
            <a:endCxn id="225" idx="1"/>
          </p:cNvCxnSpPr>
          <p:nvPr/>
        </p:nvCxnSpPr>
        <p:spPr>
          <a:xfrm>
            <a:off x="7424439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꺾인 연결선 121"/>
          <p:cNvCxnSpPr>
            <a:endCxn id="222" idx="0"/>
          </p:cNvCxnSpPr>
          <p:nvPr/>
        </p:nvCxnSpPr>
        <p:spPr>
          <a:xfrm rot="16200000" flipH="1">
            <a:off x="5930273" y="7110890"/>
            <a:ext cx="1656184" cy="5400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꺾인 연결선 129"/>
          <p:cNvCxnSpPr/>
          <p:nvPr/>
        </p:nvCxnSpPr>
        <p:spPr>
          <a:xfrm rot="10800000">
            <a:off x="6344319" y="6552828"/>
            <a:ext cx="144016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직선 화살표 연결선 192"/>
          <p:cNvCxnSpPr/>
          <p:nvPr/>
        </p:nvCxnSpPr>
        <p:spPr>
          <a:xfrm>
            <a:off x="5408215" y="662483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hape 196"/>
          <p:cNvCxnSpPr>
            <a:endCxn id="210" idx="3"/>
          </p:cNvCxnSpPr>
          <p:nvPr/>
        </p:nvCxnSpPr>
        <p:spPr>
          <a:xfrm rot="5400000">
            <a:off x="4472111" y="7488932"/>
            <a:ext cx="1800200" cy="7200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241" idx="3"/>
            <a:endCxn id="225" idx="2"/>
          </p:cNvCxnSpPr>
          <p:nvPr/>
        </p:nvCxnSpPr>
        <p:spPr>
          <a:xfrm flipV="1">
            <a:off x="7424439" y="8641060"/>
            <a:ext cx="612068" cy="14401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229" idx="3"/>
            <a:endCxn id="231" idx="1"/>
          </p:cNvCxnSpPr>
          <p:nvPr/>
        </p:nvCxnSpPr>
        <p:spPr>
          <a:xfrm>
            <a:off x="317596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231" idx="3"/>
            <a:endCxn id="233" idx="1"/>
          </p:cNvCxnSpPr>
          <p:nvPr/>
        </p:nvCxnSpPr>
        <p:spPr>
          <a:xfrm>
            <a:off x="425608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233" idx="3"/>
            <a:endCxn id="235" idx="1"/>
          </p:cNvCxnSpPr>
          <p:nvPr/>
        </p:nvCxnSpPr>
        <p:spPr>
          <a:xfrm>
            <a:off x="5336207" y="100812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235" idx="3"/>
            <a:endCxn id="241" idx="1"/>
          </p:cNvCxnSpPr>
          <p:nvPr/>
        </p:nvCxnSpPr>
        <p:spPr>
          <a:xfrm>
            <a:off x="6344319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endCxn id="244" idx="1"/>
          </p:cNvCxnSpPr>
          <p:nvPr/>
        </p:nvCxnSpPr>
        <p:spPr>
          <a:xfrm>
            <a:off x="3103959" y="114493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244" idx="3"/>
            <a:endCxn id="245" idx="1"/>
          </p:cNvCxnSpPr>
          <p:nvPr/>
        </p:nvCxnSpPr>
        <p:spPr>
          <a:xfrm>
            <a:off x="4256087" y="1144937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124</Words>
  <Application>Microsoft Office PowerPoint</Application>
  <PresentationFormat>사용자 지정</PresentationFormat>
  <Paragraphs>102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39</cp:revision>
  <dcterms:created xsi:type="dcterms:W3CDTF">2011-03-08T06:22:35Z</dcterms:created>
  <dcterms:modified xsi:type="dcterms:W3CDTF">2011-06-22T06:20:24Z</dcterms:modified>
</cp:coreProperties>
</file>