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924" y="-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757EC-B894-474D-A81C-944ADCC0D943}" type="datetimeFigureOut">
              <a:rPr lang="ko-KR" altLang="en-US" smtClean="0"/>
              <a:t>2015-03-24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CDA98-5AAA-42D0-8827-FC141F8231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796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757EC-B894-474D-A81C-944ADCC0D943}" type="datetimeFigureOut">
              <a:rPr lang="ko-KR" altLang="en-US" smtClean="0"/>
              <a:t>2015-03-24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CDA98-5AAA-42D0-8827-FC141F8231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4796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757EC-B894-474D-A81C-944ADCC0D943}" type="datetimeFigureOut">
              <a:rPr lang="ko-KR" altLang="en-US" smtClean="0"/>
              <a:t>2015-03-24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CDA98-5AAA-42D0-8827-FC141F8231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7124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757EC-B894-474D-A81C-944ADCC0D943}" type="datetimeFigureOut">
              <a:rPr lang="ko-KR" altLang="en-US" smtClean="0"/>
              <a:t>2015-03-24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CDA98-5AAA-42D0-8827-FC141F8231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125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757EC-B894-474D-A81C-944ADCC0D943}" type="datetimeFigureOut">
              <a:rPr lang="ko-KR" altLang="en-US" smtClean="0"/>
              <a:t>2015-03-24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CDA98-5AAA-42D0-8827-FC141F8231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2095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757EC-B894-474D-A81C-944ADCC0D943}" type="datetimeFigureOut">
              <a:rPr lang="ko-KR" altLang="en-US" smtClean="0"/>
              <a:t>2015-03-24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CDA98-5AAA-42D0-8827-FC141F8231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736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757EC-B894-474D-A81C-944ADCC0D943}" type="datetimeFigureOut">
              <a:rPr lang="ko-KR" altLang="en-US" smtClean="0"/>
              <a:t>2015-03-24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CDA98-5AAA-42D0-8827-FC141F8231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5647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757EC-B894-474D-A81C-944ADCC0D943}" type="datetimeFigureOut">
              <a:rPr lang="ko-KR" altLang="en-US" smtClean="0"/>
              <a:t>2015-03-24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CDA98-5AAA-42D0-8827-FC141F8231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8764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757EC-B894-474D-A81C-944ADCC0D943}" type="datetimeFigureOut">
              <a:rPr lang="ko-KR" altLang="en-US" smtClean="0"/>
              <a:t>2015-03-24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CDA98-5AAA-42D0-8827-FC141F8231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9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757EC-B894-474D-A81C-944ADCC0D943}" type="datetimeFigureOut">
              <a:rPr lang="ko-KR" altLang="en-US" smtClean="0"/>
              <a:t>2015-03-24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CDA98-5AAA-42D0-8827-FC141F8231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3850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757EC-B894-474D-A81C-944ADCC0D943}" type="datetimeFigureOut">
              <a:rPr lang="ko-KR" altLang="en-US" smtClean="0"/>
              <a:t>2015-03-24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CDA98-5AAA-42D0-8827-FC141F8231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242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757EC-B894-474D-A81C-944ADCC0D943}" type="datetimeFigureOut">
              <a:rPr lang="ko-KR" altLang="en-US" smtClean="0"/>
              <a:t>2015-03-24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CDA98-5AAA-42D0-8827-FC141F8231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1489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scan\img-324123056\img-324123056-0001.t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51"/>
          <a:stretch/>
        </p:blipFill>
        <p:spPr bwMode="auto">
          <a:xfrm>
            <a:off x="1" y="332656"/>
            <a:ext cx="4952999" cy="6525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54170" y="375047"/>
            <a:ext cx="40799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>
                <a:latin typeface="한컴 윤고딕 230" pitchFamily="18" charset="-127"/>
                <a:ea typeface="한컴 윤고딕 230" pitchFamily="18" charset="-127"/>
              </a:rPr>
              <a:t>&lt; </a:t>
            </a:r>
            <a:r>
              <a:rPr lang="ko-KR" altLang="en-US" sz="2400" dirty="0">
                <a:latin typeface="한컴 윤고딕 230" pitchFamily="18" charset="-127"/>
                <a:ea typeface="한컴 윤고딕 230" pitchFamily="18" charset="-127"/>
              </a:rPr>
              <a:t>시설물 사용 신청서 작성법 </a:t>
            </a:r>
            <a:r>
              <a:rPr lang="en-US" altLang="ko-KR" sz="2400" dirty="0">
                <a:latin typeface="한컴 윤고딕 230" pitchFamily="18" charset="-127"/>
                <a:ea typeface="한컴 윤고딕 230" pitchFamily="18" charset="-127"/>
              </a:rPr>
              <a:t>&gt;</a:t>
            </a:r>
            <a:endParaRPr lang="ko-KR" altLang="en-US" sz="2400" dirty="0">
              <a:latin typeface="한컴 윤고딕 230" pitchFamily="18" charset="-127"/>
              <a:ea typeface="한컴 윤고딕 230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19191" y="1412776"/>
            <a:ext cx="3608680" cy="47397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Both"/>
            </a:pPr>
            <a:r>
              <a:rPr lang="ko-KR" altLang="en-US" dirty="0" smtClean="0">
                <a:latin typeface="한컴 윤고딕 230" pitchFamily="18" charset="-127"/>
                <a:ea typeface="한컴 윤고딕 230" pitchFamily="18" charset="-127"/>
              </a:rPr>
              <a:t>글로벌라운지 조교선생님이 작성</a:t>
            </a:r>
            <a:endParaRPr lang="en-US" altLang="ko-KR" dirty="0" smtClean="0">
              <a:latin typeface="한컴 윤고딕 230" pitchFamily="18" charset="-127"/>
              <a:ea typeface="한컴 윤고딕 230" pitchFamily="18" charset="-127"/>
            </a:endParaRPr>
          </a:p>
          <a:p>
            <a:pPr marL="342900" indent="-342900">
              <a:buAutoNum type="arabicParenBoth"/>
            </a:pPr>
            <a:endParaRPr lang="en-US" altLang="ko-KR" dirty="0">
              <a:latin typeface="한컴 윤고딕 230" pitchFamily="18" charset="-127"/>
              <a:ea typeface="한컴 윤고딕 230" pitchFamily="18" charset="-127"/>
            </a:endParaRPr>
          </a:p>
          <a:p>
            <a:pPr marL="342900" indent="-342900">
              <a:buAutoNum type="arabicParenBoth"/>
            </a:pPr>
            <a:r>
              <a:rPr lang="ko-KR" altLang="en-US" dirty="0" smtClean="0">
                <a:latin typeface="한컴 윤고딕 230" pitchFamily="18" charset="-127"/>
                <a:ea typeface="한컴 윤고딕 230" pitchFamily="18" charset="-127"/>
              </a:rPr>
              <a:t>사용날짜 </a:t>
            </a:r>
            <a:r>
              <a:rPr lang="en-US" altLang="ko-KR" dirty="0" smtClean="0">
                <a:latin typeface="한컴 윤고딕 230" pitchFamily="18" charset="-127"/>
                <a:ea typeface="한컴 윤고딕 230" pitchFamily="18" charset="-127"/>
              </a:rPr>
              <a:t>/ </a:t>
            </a:r>
            <a:r>
              <a:rPr lang="ko-KR" altLang="en-US" dirty="0" smtClean="0">
                <a:latin typeface="한컴 윤고딕 230" pitchFamily="18" charset="-127"/>
                <a:ea typeface="한컴 윤고딕 230" pitchFamily="18" charset="-127"/>
              </a:rPr>
              <a:t>시간 작성</a:t>
            </a:r>
            <a:endParaRPr lang="en-US" altLang="ko-KR" dirty="0" smtClean="0">
              <a:latin typeface="한컴 윤고딕 230" pitchFamily="18" charset="-127"/>
              <a:ea typeface="한컴 윤고딕 230" pitchFamily="18" charset="-127"/>
            </a:endParaRPr>
          </a:p>
          <a:p>
            <a:pPr marL="342900" indent="-342900">
              <a:buAutoNum type="arabicParenBoth"/>
            </a:pPr>
            <a:endParaRPr lang="en-US" altLang="ko-KR" dirty="0">
              <a:latin typeface="한컴 윤고딕 230" pitchFamily="18" charset="-127"/>
              <a:ea typeface="한컴 윤고딕 230" pitchFamily="18" charset="-127"/>
            </a:endParaRPr>
          </a:p>
          <a:p>
            <a:pPr marL="342900" indent="-342900">
              <a:buAutoNum type="arabicParenBoth"/>
            </a:pPr>
            <a:r>
              <a:rPr lang="ko-KR" altLang="en-US" dirty="0" smtClean="0">
                <a:latin typeface="한컴 윤고딕 230" pitchFamily="18" charset="-127"/>
                <a:ea typeface="한컴 윤고딕 230" pitchFamily="18" charset="-127"/>
              </a:rPr>
              <a:t>신청자 이름</a:t>
            </a:r>
            <a:r>
              <a:rPr lang="en-US" altLang="ko-KR" dirty="0" smtClean="0">
                <a:latin typeface="한컴 윤고딕 230" pitchFamily="18" charset="-127"/>
                <a:ea typeface="한컴 윤고딕 230" pitchFamily="18" charset="-127"/>
              </a:rPr>
              <a:t>(</a:t>
            </a:r>
            <a:r>
              <a:rPr lang="ko-KR" altLang="en-US" dirty="0" smtClean="0">
                <a:latin typeface="한컴 윤고딕 230" pitchFamily="18" charset="-127"/>
                <a:ea typeface="한컴 윤고딕 230" pitchFamily="18" charset="-127"/>
              </a:rPr>
              <a:t>책임자</a:t>
            </a:r>
            <a:r>
              <a:rPr lang="en-US" altLang="ko-KR" dirty="0" smtClean="0">
                <a:latin typeface="한컴 윤고딕 230" pitchFamily="18" charset="-127"/>
                <a:ea typeface="한컴 윤고딕 230" pitchFamily="18" charset="-127"/>
              </a:rPr>
              <a:t>)</a:t>
            </a:r>
          </a:p>
          <a:p>
            <a:pPr marL="342900" indent="-342900">
              <a:buAutoNum type="arabicParenBoth"/>
            </a:pPr>
            <a:endParaRPr lang="en-US" altLang="ko-KR" dirty="0">
              <a:latin typeface="한컴 윤고딕 230" pitchFamily="18" charset="-127"/>
              <a:ea typeface="한컴 윤고딕 230" pitchFamily="18" charset="-127"/>
            </a:endParaRPr>
          </a:p>
          <a:p>
            <a:pPr marL="342900" indent="-342900">
              <a:buAutoNum type="arabicParenBoth"/>
            </a:pPr>
            <a:r>
              <a:rPr lang="ko-KR" altLang="en-US" dirty="0" smtClean="0">
                <a:latin typeface="한컴 윤고딕 230" pitchFamily="18" charset="-127"/>
                <a:ea typeface="한컴 윤고딕 230" pitchFamily="18" charset="-127"/>
              </a:rPr>
              <a:t>사용인원 세부 작성  </a:t>
            </a:r>
            <a:endParaRPr lang="en-US" altLang="ko-KR" dirty="0">
              <a:latin typeface="한컴 윤고딕 230" pitchFamily="18" charset="-127"/>
              <a:ea typeface="한컴 윤고딕 230" pitchFamily="18" charset="-127"/>
            </a:endParaRPr>
          </a:p>
          <a:p>
            <a:r>
              <a:rPr lang="en-US" altLang="ko-KR" dirty="0">
                <a:latin typeface="한컴 윤고딕 230" pitchFamily="18" charset="-127"/>
                <a:ea typeface="한컴 윤고딕 230" pitchFamily="18" charset="-127"/>
              </a:rPr>
              <a:t> </a:t>
            </a:r>
            <a:r>
              <a:rPr lang="en-US" altLang="ko-KR" dirty="0" smtClean="0">
                <a:latin typeface="한컴 윤고딕 230" pitchFamily="18" charset="-127"/>
                <a:ea typeface="한컴 윤고딕 230" pitchFamily="18" charset="-127"/>
              </a:rPr>
              <a:t>    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ex) 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홍길동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, 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철수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, 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영희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 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등 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3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명</a:t>
            </a:r>
            <a:endParaRPr lang="en-US" altLang="ko-KR" sz="1400" dirty="0">
              <a:latin typeface="한컴 윤고딕 230" pitchFamily="18" charset="-127"/>
              <a:ea typeface="한컴 윤고딕 230" pitchFamily="18" charset="-127"/>
            </a:endParaRPr>
          </a:p>
          <a:p>
            <a:endParaRPr lang="en-US" altLang="ko-KR" dirty="0">
              <a:latin typeface="한컴 윤고딕 230" pitchFamily="18" charset="-127"/>
              <a:ea typeface="한컴 윤고딕 230" pitchFamily="18" charset="-127"/>
            </a:endParaRPr>
          </a:p>
          <a:p>
            <a:r>
              <a:rPr lang="en-US" altLang="ko-KR" dirty="0" smtClean="0">
                <a:latin typeface="한컴 윤고딕 230" pitchFamily="18" charset="-127"/>
                <a:ea typeface="한컴 윤고딕 230" pitchFamily="18" charset="-127"/>
              </a:rPr>
              <a:t>(5) </a:t>
            </a:r>
            <a:r>
              <a:rPr lang="ko-KR" altLang="en-US" dirty="0" smtClean="0">
                <a:latin typeface="한컴 윤고딕 230" pitchFamily="18" charset="-127"/>
                <a:ea typeface="한컴 윤고딕 230" pitchFamily="18" charset="-127"/>
              </a:rPr>
              <a:t>사용목적 </a:t>
            </a:r>
            <a:endParaRPr lang="en-US" altLang="ko-KR" dirty="0" smtClean="0">
              <a:latin typeface="한컴 윤고딕 230" pitchFamily="18" charset="-127"/>
              <a:ea typeface="한컴 윤고딕 230" pitchFamily="18" charset="-127"/>
            </a:endParaRPr>
          </a:p>
          <a:p>
            <a:r>
              <a:rPr lang="en-US" altLang="ko-KR" dirty="0">
                <a:latin typeface="한컴 윤고딕 230" pitchFamily="18" charset="-127"/>
                <a:ea typeface="한컴 윤고딕 230" pitchFamily="18" charset="-127"/>
              </a:rPr>
              <a:t> </a:t>
            </a:r>
            <a:r>
              <a:rPr lang="en-US" altLang="ko-KR" dirty="0" smtClean="0">
                <a:latin typeface="한컴 윤고딕 230" pitchFamily="18" charset="-127"/>
                <a:ea typeface="한컴 윤고딕 230" pitchFamily="18" charset="-127"/>
              </a:rPr>
              <a:t>    </a:t>
            </a:r>
            <a:r>
              <a:rPr lang="en-US" altLang="ko-KR" sz="1400" dirty="0" smtClean="0">
                <a:latin typeface="한컴 윤고딕 230" pitchFamily="18" charset="-127"/>
                <a:ea typeface="한컴 윤고딕 230" pitchFamily="18" charset="-127"/>
              </a:rPr>
              <a:t>ex) </a:t>
            </a:r>
            <a:r>
              <a:rPr lang="ko-KR" altLang="en-US" sz="1400" dirty="0" smtClean="0">
                <a:latin typeface="한컴 윤고딕 230" pitchFamily="18" charset="-127"/>
                <a:ea typeface="한컴 윤고딕 230" pitchFamily="18" charset="-127"/>
              </a:rPr>
              <a:t>동아리 프로그램 회의</a:t>
            </a:r>
            <a:endParaRPr lang="en-US" altLang="ko-KR" sz="1400" dirty="0" smtClean="0">
              <a:latin typeface="한컴 윤고딕 230" pitchFamily="18" charset="-127"/>
              <a:ea typeface="한컴 윤고딕 230" pitchFamily="18" charset="-127"/>
            </a:endParaRPr>
          </a:p>
          <a:p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 </a:t>
            </a:r>
            <a:r>
              <a:rPr lang="en-US" altLang="ko-KR" sz="1400" dirty="0" smtClean="0">
                <a:latin typeface="한컴 윤고딕 230" pitchFamily="18" charset="-127"/>
                <a:ea typeface="한컴 윤고딕 230" pitchFamily="18" charset="-127"/>
              </a:rPr>
              <a:t>           (</a:t>
            </a:r>
            <a:r>
              <a:rPr lang="ko-KR" altLang="en-US" sz="1400" dirty="0" smtClean="0">
                <a:latin typeface="한컴 윤고딕 230" pitchFamily="18" charset="-127"/>
                <a:ea typeface="한컴 윤고딕 230" pitchFamily="18" charset="-127"/>
              </a:rPr>
              <a:t>주제</a:t>
            </a:r>
            <a:r>
              <a:rPr lang="en-US" altLang="ko-KR" sz="1400" smtClean="0">
                <a:latin typeface="한컴 윤고딕 230" pitchFamily="18" charset="-127"/>
                <a:ea typeface="한컴 윤고딕 230" pitchFamily="18" charset="-127"/>
              </a:rPr>
              <a:t>:</a:t>
            </a:r>
            <a:r>
              <a:rPr lang="ko-KR" altLang="en-US" sz="1400">
                <a:latin typeface="한컴 윤고딕 230" pitchFamily="18" charset="-127"/>
                <a:ea typeface="한컴 윤고딕 230" pitchFamily="18" charset="-127"/>
              </a:rPr>
              <a:t> </a:t>
            </a:r>
            <a:r>
              <a:rPr lang="ko-KR" altLang="en-US" sz="1400" smtClean="0">
                <a:latin typeface="한컴 윤고딕 230" pitchFamily="18" charset="-127"/>
                <a:ea typeface="한컴 윤고딕 230" pitchFamily="18" charset="-127"/>
              </a:rPr>
              <a:t>패러다임 </a:t>
            </a:r>
            <a:r>
              <a:rPr lang="ko-KR" altLang="en-US" sz="1400" dirty="0" smtClean="0">
                <a:latin typeface="한컴 윤고딕 230" pitchFamily="18" charset="-127"/>
                <a:ea typeface="한컴 윤고딕 230" pitchFamily="18" charset="-127"/>
              </a:rPr>
              <a:t>깨기</a:t>
            </a:r>
            <a:r>
              <a:rPr lang="en-US" altLang="ko-KR" sz="1400" dirty="0" smtClean="0">
                <a:latin typeface="한컴 윤고딕 230" pitchFamily="18" charset="-127"/>
                <a:ea typeface="한컴 윤고딕 230" pitchFamily="18" charset="-127"/>
              </a:rPr>
              <a:t>)</a:t>
            </a:r>
          </a:p>
          <a:p>
            <a:endParaRPr lang="en-US" altLang="ko-KR" dirty="0">
              <a:latin typeface="한컴 윤고딕 230" pitchFamily="18" charset="-127"/>
              <a:ea typeface="한컴 윤고딕 230" pitchFamily="18" charset="-127"/>
            </a:endParaRPr>
          </a:p>
          <a:p>
            <a:r>
              <a:rPr lang="en-US" altLang="ko-KR" dirty="0" smtClean="0">
                <a:latin typeface="한컴 윤고딕 230" pitchFamily="18" charset="-127"/>
                <a:ea typeface="한컴 윤고딕 230" pitchFamily="18" charset="-127"/>
              </a:rPr>
              <a:t>(6) </a:t>
            </a:r>
            <a:r>
              <a:rPr lang="ko-KR" altLang="en-US" dirty="0" smtClean="0">
                <a:latin typeface="한컴 윤고딕 230" pitchFamily="18" charset="-127"/>
                <a:ea typeface="한컴 윤고딕 230" pitchFamily="18" charset="-127"/>
              </a:rPr>
              <a:t>소속</a:t>
            </a:r>
            <a:r>
              <a:rPr lang="en-US" altLang="ko-KR" dirty="0" smtClean="0">
                <a:latin typeface="한컴 윤고딕 230" pitchFamily="18" charset="-127"/>
                <a:ea typeface="한컴 윤고딕 230" pitchFamily="18" charset="-127"/>
              </a:rPr>
              <a:t>, </a:t>
            </a:r>
            <a:r>
              <a:rPr lang="ko-KR" altLang="en-US" dirty="0" smtClean="0">
                <a:latin typeface="한컴 윤고딕 230" pitchFamily="18" charset="-127"/>
                <a:ea typeface="한컴 윤고딕 230" pitchFamily="18" charset="-127"/>
              </a:rPr>
              <a:t>성명</a:t>
            </a:r>
            <a:r>
              <a:rPr lang="en-US" altLang="ko-KR" dirty="0" smtClean="0">
                <a:latin typeface="한컴 윤고딕 230" pitchFamily="18" charset="-127"/>
                <a:ea typeface="한컴 윤고딕 230" pitchFamily="18" charset="-127"/>
              </a:rPr>
              <a:t>, </a:t>
            </a:r>
            <a:r>
              <a:rPr lang="ko-KR" altLang="en-US" dirty="0" smtClean="0">
                <a:latin typeface="한컴 윤고딕 230" pitchFamily="18" charset="-127"/>
                <a:ea typeface="한컴 윤고딕 230" pitchFamily="18" charset="-127"/>
              </a:rPr>
              <a:t>날인</a:t>
            </a:r>
            <a:r>
              <a:rPr lang="en-US" altLang="ko-KR" dirty="0" smtClean="0">
                <a:latin typeface="한컴 윤고딕 230" pitchFamily="18" charset="-127"/>
                <a:ea typeface="한컴 윤고딕 230" pitchFamily="18" charset="-127"/>
              </a:rPr>
              <a:t>, </a:t>
            </a:r>
            <a:r>
              <a:rPr lang="ko-KR" altLang="en-US" dirty="0" smtClean="0">
                <a:latin typeface="한컴 윤고딕 230" pitchFamily="18" charset="-127"/>
                <a:ea typeface="한컴 윤고딕 230" pitchFamily="18" charset="-127"/>
              </a:rPr>
              <a:t>연락처</a:t>
            </a:r>
            <a:endParaRPr lang="en-US" altLang="ko-KR" dirty="0" smtClean="0">
              <a:latin typeface="한컴 윤고딕 230" pitchFamily="18" charset="-127"/>
              <a:ea typeface="한컴 윤고딕 230" pitchFamily="18" charset="-127"/>
            </a:endParaRPr>
          </a:p>
          <a:p>
            <a:endParaRPr lang="en-US" altLang="ko-KR" dirty="0">
              <a:latin typeface="한컴 윤고딕 230" pitchFamily="18" charset="-127"/>
              <a:ea typeface="한컴 윤고딕 230" pitchFamily="18" charset="-127"/>
            </a:endParaRPr>
          </a:p>
          <a:p>
            <a:r>
              <a:rPr lang="en-US" altLang="ko-KR" dirty="0" smtClean="0">
                <a:latin typeface="한컴 윤고딕 230" pitchFamily="18" charset="-127"/>
                <a:ea typeface="한컴 윤고딕 230" pitchFamily="18" charset="-127"/>
              </a:rPr>
              <a:t>(7) </a:t>
            </a:r>
            <a:r>
              <a:rPr lang="ko-KR" altLang="en-US" u="sng" dirty="0" smtClean="0">
                <a:latin typeface="한컴 윤고딕 230" pitchFamily="18" charset="-127"/>
                <a:ea typeface="한컴 윤고딕 230" pitchFamily="18" charset="-127"/>
              </a:rPr>
              <a:t>학과사무실</a:t>
            </a:r>
            <a:r>
              <a:rPr lang="ko-KR" altLang="en-US" dirty="0" smtClean="0">
                <a:latin typeface="한컴 윤고딕 230" pitchFamily="18" charset="-127"/>
                <a:ea typeface="한컴 윤고딕 230" pitchFamily="18" charset="-127"/>
              </a:rPr>
              <a:t>에서 서명 및 도장</a:t>
            </a:r>
            <a:endParaRPr lang="en-US" altLang="ko-KR" dirty="0" smtClean="0">
              <a:latin typeface="한컴 윤고딕 230" pitchFamily="18" charset="-127"/>
              <a:ea typeface="한컴 윤고딕 230" pitchFamily="18" charset="-127"/>
            </a:endParaRPr>
          </a:p>
          <a:p>
            <a:r>
              <a:rPr lang="en-US" altLang="ko-KR" dirty="0">
                <a:latin typeface="한컴 윤고딕 230" pitchFamily="18" charset="-127"/>
                <a:ea typeface="한컴 윤고딕 230" pitchFamily="18" charset="-127"/>
              </a:rPr>
              <a:t> </a:t>
            </a:r>
            <a:r>
              <a:rPr lang="en-US" altLang="ko-KR" dirty="0" smtClean="0">
                <a:latin typeface="한컴 윤고딕 230" pitchFamily="18" charset="-127"/>
                <a:ea typeface="한컴 윤고딕 230" pitchFamily="18" charset="-127"/>
              </a:rPr>
              <a:t>    </a:t>
            </a:r>
            <a:r>
              <a:rPr lang="ko-KR" altLang="en-US" dirty="0" smtClean="0">
                <a:latin typeface="한컴 윤고딕 230" pitchFamily="18" charset="-127"/>
                <a:ea typeface="한컴 윤고딕 230" pitchFamily="18" charset="-127"/>
              </a:rPr>
              <a:t>이후</a:t>
            </a:r>
            <a:r>
              <a:rPr lang="en-US" altLang="ko-KR" dirty="0" smtClean="0">
                <a:latin typeface="한컴 윤고딕 230" pitchFamily="18" charset="-127"/>
                <a:ea typeface="한컴 윤고딕 230" pitchFamily="18" charset="-127"/>
              </a:rPr>
              <a:t>, </a:t>
            </a:r>
            <a:r>
              <a:rPr lang="ko-KR" altLang="en-US" u="sng" dirty="0" smtClean="0">
                <a:latin typeface="한컴 윤고딕 230" pitchFamily="18" charset="-127"/>
                <a:ea typeface="한컴 윤고딕 230" pitchFamily="18" charset="-127"/>
              </a:rPr>
              <a:t>글로벌라운지에 제출</a:t>
            </a:r>
            <a:endParaRPr lang="en-US" altLang="ko-KR" u="sng" dirty="0">
              <a:latin typeface="한컴 윤고딕 230" pitchFamily="18" charset="-127"/>
              <a:ea typeface="한컴 윤고딕 23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2680" y="1969095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(1)</a:t>
            </a:r>
            <a:endParaRPr lang="ko-KR" alt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1136576" y="2204864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(2)</a:t>
            </a:r>
            <a:endParaRPr lang="ko-KR" alt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2072680" y="2511152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(3)</a:t>
            </a:r>
            <a:endParaRPr lang="ko-KR" alt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2072680" y="2775856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(4)</a:t>
            </a:r>
            <a:endParaRPr lang="ko-KR" alt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2072680" y="3356992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(5)</a:t>
            </a:r>
            <a:endParaRPr lang="ko-KR" alt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3080792" y="4633391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(6)</a:t>
            </a:r>
            <a:endParaRPr lang="ko-KR" alt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3081004" y="5022320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(7)</a:t>
            </a:r>
            <a:endParaRPr lang="ko-KR" alt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5169024" y="908720"/>
            <a:ext cx="44502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맑은 고딕" pitchFamily="50" charset="-127"/>
              <a:buChar char="※"/>
            </a:pPr>
            <a:r>
              <a:rPr lang="ko-KR" altLang="en-US" sz="1400" dirty="0" smtClean="0">
                <a:latin typeface="HY궁서" pitchFamily="18" charset="-127"/>
                <a:ea typeface="HY궁서" pitchFamily="18" charset="-127"/>
              </a:rPr>
              <a:t>모든 시설물은 </a:t>
            </a:r>
            <a:r>
              <a:rPr lang="en-US" altLang="ko-KR" sz="1400" u="sng" dirty="0" smtClean="0">
                <a:latin typeface="HY궁서" pitchFamily="18" charset="-127"/>
                <a:ea typeface="HY궁서" pitchFamily="18" charset="-127"/>
              </a:rPr>
              <a:t>‘</a:t>
            </a:r>
            <a:r>
              <a:rPr lang="ko-KR" altLang="en-US" sz="1400" u="sng" dirty="0" smtClean="0">
                <a:latin typeface="HY궁서" pitchFamily="18" charset="-127"/>
                <a:ea typeface="HY궁서" pitchFamily="18" charset="-127"/>
              </a:rPr>
              <a:t>사용 전날</a:t>
            </a:r>
            <a:r>
              <a:rPr lang="en-US" altLang="ko-KR" sz="1400" u="sng" dirty="0" smtClean="0">
                <a:latin typeface="HY궁서" pitchFamily="18" charset="-127"/>
                <a:ea typeface="HY궁서" pitchFamily="18" charset="-127"/>
              </a:rPr>
              <a:t>’ </a:t>
            </a:r>
            <a:r>
              <a:rPr lang="ko-KR" altLang="en-US" sz="1400" dirty="0" smtClean="0">
                <a:latin typeface="HY궁서" pitchFamily="18" charset="-127"/>
                <a:ea typeface="HY궁서" pitchFamily="18" charset="-127"/>
              </a:rPr>
              <a:t>신청하셔야 합니다</a:t>
            </a:r>
            <a:r>
              <a:rPr lang="en-US" altLang="ko-KR" sz="1400" dirty="0" smtClean="0">
                <a:latin typeface="HY백송B" pitchFamily="18" charset="-127"/>
                <a:ea typeface="HY백송B" pitchFamily="18" charset="-127"/>
              </a:rPr>
              <a:t>!</a:t>
            </a:r>
            <a:endParaRPr lang="ko-KR" altLang="en-US" sz="1400" dirty="0">
              <a:latin typeface="HY백송B" pitchFamily="18" charset="-127"/>
              <a:ea typeface="HY백송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7974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101</Words>
  <Application>Microsoft Office PowerPoint</Application>
  <PresentationFormat>A4 용지(210x297mm)</PresentationFormat>
  <Paragraphs>26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9</cp:revision>
  <dcterms:created xsi:type="dcterms:W3CDTF">2015-03-24T03:43:34Z</dcterms:created>
  <dcterms:modified xsi:type="dcterms:W3CDTF">2015-03-24T03:56:00Z</dcterms:modified>
</cp:coreProperties>
</file>