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94" y="-2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보조공학임상실습</a:t>
            </a:r>
            <a:r>
              <a:rPr lang="en-US" altLang="ko-KR" sz="1100" smtClean="0"/>
              <a:t>(1)</a:t>
            </a:r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보조공학임상실습</a:t>
            </a:r>
            <a:r>
              <a:rPr lang="en-US" altLang="ko-KR" sz="1100" smtClean="0"/>
              <a:t>(2)</a:t>
            </a:r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편의시설</a:t>
            </a:r>
            <a:endParaRPr lang="en-US" altLang="ko-KR" sz="1100" smtClean="0"/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직업재활보조공학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4400103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앉기 및 자세개론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540821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휠체어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앉기 및 자세</a:t>
            </a:r>
            <a:r>
              <a:rPr lang="en-US" altLang="ko-KR" sz="1100" smtClean="0"/>
              <a:t>(1)</a:t>
            </a:r>
          </a:p>
        </p:txBody>
      </p:sp>
      <p:sp>
        <p:nvSpPr>
          <p:cNvPr id="80" name="직사각형 79"/>
          <p:cNvSpPr/>
          <p:nvPr/>
        </p:nvSpPr>
        <p:spPr>
          <a:xfrm>
            <a:off x="6552726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휠체어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앉기 및 자세</a:t>
            </a:r>
            <a:r>
              <a:rPr lang="en-US" altLang="ko-KR" sz="1100" smtClean="0"/>
              <a:t>(2)</a:t>
            </a:r>
          </a:p>
        </p:txBody>
      </p:sp>
      <p:sp>
        <p:nvSpPr>
          <p:cNvPr id="98" name="직사각형 97"/>
          <p:cNvSpPr/>
          <p:nvPr/>
        </p:nvSpPr>
        <p:spPr>
          <a:xfrm>
            <a:off x="6560343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재활프로젝트</a:t>
            </a:r>
            <a:r>
              <a:rPr lang="en-US" altLang="ko-KR" sz="1100" smtClean="0"/>
              <a:t>(1)</a:t>
            </a:r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보조공학</a:t>
            </a:r>
            <a:endParaRPr lang="en-US" altLang="ko-KR" sz="110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보완대체의사소통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인터넷과 장애인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장애인용보조기기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376364"/>
            <a:ext cx="792088" cy="79208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보조기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재활공학원론</a:t>
            </a:r>
            <a:endParaRPr lang="en-US" altLang="ko-KR" sz="1100" smtClean="0"/>
          </a:p>
        </p:txBody>
      </p:sp>
      <p:sp>
        <p:nvSpPr>
          <p:cNvPr id="63" name="직사각형 62"/>
          <p:cNvSpPr/>
          <p:nvPr/>
        </p:nvSpPr>
        <p:spPr>
          <a:xfrm>
            <a:off x="6560343" y="3960540"/>
            <a:ext cx="792088" cy="79208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재활보조공학임상실습</a:t>
            </a:r>
            <a:endParaRPr lang="en-US" altLang="ko-KR" sz="1100" smtClean="0"/>
          </a:p>
        </p:txBody>
      </p:sp>
      <p:sp>
        <p:nvSpPr>
          <p:cNvPr id="64" name="직사각형 63"/>
          <p:cNvSpPr/>
          <p:nvPr/>
        </p:nvSpPr>
        <p:spPr>
          <a:xfrm>
            <a:off x="7568455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프로젝트</a:t>
            </a:r>
            <a:r>
              <a:rPr lang="en-US" altLang="ko-KR" sz="1100" smtClean="0"/>
              <a:t>(2)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일상생활동작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장애진단 및 평가</a:t>
            </a:r>
            <a:endParaRPr lang="en-US" altLang="ko-KR" sz="1100" smtClean="0"/>
          </a:p>
        </p:txBody>
      </p:sp>
      <p:sp>
        <p:nvSpPr>
          <p:cNvPr id="72" name="직사각형 71"/>
          <p:cNvSpPr/>
          <p:nvPr/>
        </p:nvSpPr>
        <p:spPr>
          <a:xfrm>
            <a:off x="7568455" y="5760740"/>
            <a:ext cx="792088" cy="72008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재활공학 및 보조 공공기기 표준화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보조기기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설계</a:t>
            </a:r>
            <a:endParaRPr lang="en-US" altLang="ko-KR" sz="1100" smtClean="0"/>
          </a:p>
        </p:txBody>
      </p:sp>
      <p:sp>
        <p:nvSpPr>
          <p:cNvPr id="74" name="직사각형 73"/>
          <p:cNvSpPr/>
          <p:nvPr/>
        </p:nvSpPr>
        <p:spPr>
          <a:xfrm>
            <a:off x="5415832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보조기기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제작</a:t>
            </a:r>
            <a:endParaRPr lang="en-US" altLang="ko-KR" sz="1100" smtClean="0"/>
          </a:p>
        </p:txBody>
      </p:sp>
      <p:sp>
        <p:nvSpPr>
          <p:cNvPr id="84" name="직사각형 83"/>
          <p:cNvSpPr/>
          <p:nvPr/>
        </p:nvSpPr>
        <p:spPr>
          <a:xfrm>
            <a:off x="224748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해부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224748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생체역학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325559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인간공학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3255592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재활보조기기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기구학</a:t>
            </a:r>
            <a:endParaRPr lang="en-US" altLang="ko-KR" sz="1100" smtClean="0"/>
          </a:p>
        </p:txBody>
      </p:sp>
      <p:sp>
        <p:nvSpPr>
          <p:cNvPr id="104" name="직사각형 103"/>
          <p:cNvSpPr/>
          <p:nvPr/>
        </p:nvSpPr>
        <p:spPr>
          <a:xfrm>
            <a:off x="8724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재활공학기초이론</a:t>
            </a:r>
            <a:endParaRPr lang="en-US" altLang="ko-KR" sz="1100" smtClean="0"/>
          </a:p>
        </p:txBody>
      </p:sp>
      <p:sp>
        <p:nvSpPr>
          <p:cNvPr id="113" name="직사각형 112"/>
          <p:cNvSpPr/>
          <p:nvPr/>
        </p:nvSpPr>
        <p:spPr>
          <a:xfrm>
            <a:off x="1095352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창의적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재활공학설계입문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4407720" y="892909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재활제어기기설계</a:t>
            </a:r>
            <a:endParaRPr lang="en-US" altLang="ko-KR" sz="1100" smtClean="0"/>
          </a:p>
        </p:txBody>
      </p:sp>
      <p:sp>
        <p:nvSpPr>
          <p:cNvPr id="128" name="직사각형 127"/>
          <p:cNvSpPr/>
          <p:nvPr/>
        </p:nvSpPr>
        <p:spPr>
          <a:xfrm>
            <a:off x="6560343" y="892909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의용공학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4407720" y="97211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재활소프트웨어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2247480" y="7344916"/>
            <a:ext cx="792088" cy="216024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재활제어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인터페이스</a:t>
            </a:r>
            <a:r>
              <a:rPr lang="en-US" altLang="ko-KR" sz="1100" smtClean="0"/>
              <a:t>(1)</a:t>
            </a:r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재활제어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인터페이스 실험</a:t>
            </a:r>
            <a:endParaRPr lang="en-US" altLang="ko-KR" sz="1100" smtClean="0"/>
          </a:p>
        </p:txBody>
      </p:sp>
      <p:sp>
        <p:nvSpPr>
          <p:cNvPr id="135" name="직사각형 134"/>
          <p:cNvSpPr/>
          <p:nvPr/>
        </p:nvSpPr>
        <p:spPr>
          <a:xfrm>
            <a:off x="3255592" y="7344916"/>
            <a:ext cx="792088" cy="216024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재활제어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인터페이스</a:t>
            </a:r>
            <a:r>
              <a:rPr lang="en-US" altLang="ko-KR" sz="1100" smtClean="0"/>
              <a:t>(2)</a:t>
            </a:r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재활제어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인터페이스 실험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2239863" y="97211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컴퓨터기본 및 구조</a:t>
            </a:r>
            <a:endParaRPr lang="en-US" altLang="ko-KR" sz="1100" smtClean="0"/>
          </a:p>
        </p:txBody>
      </p:sp>
      <p:sp>
        <p:nvSpPr>
          <p:cNvPr id="141" name="직사각형 140"/>
          <p:cNvSpPr/>
          <p:nvPr/>
        </p:nvSpPr>
        <p:spPr>
          <a:xfrm>
            <a:off x="3255592" y="97211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재활소프트웨어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1095352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 및 생활안전</a:t>
            </a:r>
            <a:endParaRPr lang="en-US" altLang="ko-KR" sz="1100" smtClean="0"/>
          </a:p>
        </p:txBody>
      </p:sp>
      <p:sp>
        <p:nvSpPr>
          <p:cNvPr id="151" name="직사각형 150"/>
          <p:cNvSpPr/>
          <p:nvPr/>
        </p:nvSpPr>
        <p:spPr>
          <a:xfrm>
            <a:off x="4400103" y="105132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운전재활</a:t>
            </a:r>
            <a:endParaRPr lang="en-US" altLang="ko-KR" sz="1100" smtClean="0"/>
          </a:p>
        </p:txBody>
      </p:sp>
      <p:sp>
        <p:nvSpPr>
          <p:cNvPr id="155" name="직사각형 154"/>
          <p:cNvSpPr/>
          <p:nvPr/>
        </p:nvSpPr>
        <p:spPr>
          <a:xfrm>
            <a:off x="5408215" y="105132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보조교수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2239863" y="102972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재활소프트웨어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cxnSp>
        <p:nvCxnSpPr>
          <p:cNvPr id="106" name="직선 화살표 연결선 105"/>
          <p:cNvCxnSpPr>
            <a:stCxn id="78" idx="3"/>
            <a:endCxn id="79" idx="1"/>
          </p:cNvCxnSpPr>
          <p:nvPr/>
        </p:nvCxnSpPr>
        <p:spPr>
          <a:xfrm>
            <a:off x="5192191" y="208833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화살표 연결선 107"/>
          <p:cNvCxnSpPr>
            <a:stCxn id="79" idx="3"/>
            <a:endCxn id="80" idx="1"/>
          </p:cNvCxnSpPr>
          <p:nvPr/>
        </p:nvCxnSpPr>
        <p:spPr>
          <a:xfrm>
            <a:off x="6200303" y="208833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화살표 연결선 110"/>
          <p:cNvCxnSpPr>
            <a:stCxn id="84" idx="3"/>
            <a:endCxn id="65" idx="1"/>
          </p:cNvCxnSpPr>
          <p:nvPr/>
        </p:nvCxnSpPr>
        <p:spPr>
          <a:xfrm>
            <a:off x="3039568" y="5256684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화살표 연결선 114"/>
          <p:cNvCxnSpPr>
            <a:stCxn id="65" idx="3"/>
            <a:endCxn id="66" idx="1"/>
          </p:cNvCxnSpPr>
          <p:nvPr/>
        </p:nvCxnSpPr>
        <p:spPr>
          <a:xfrm>
            <a:off x="5199808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104" idx="3"/>
            <a:endCxn id="91" idx="1"/>
          </p:cNvCxnSpPr>
          <p:nvPr/>
        </p:nvCxnSpPr>
        <p:spPr>
          <a:xfrm>
            <a:off x="879328" y="6048772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직선 화살표 연결선 165"/>
          <p:cNvCxnSpPr>
            <a:stCxn id="113" idx="3"/>
            <a:endCxn id="94" idx="1"/>
          </p:cNvCxnSpPr>
          <p:nvPr/>
        </p:nvCxnSpPr>
        <p:spPr>
          <a:xfrm>
            <a:off x="1887440" y="684086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직선 화살표 연결선 168"/>
          <p:cNvCxnSpPr>
            <a:stCxn id="94" idx="3"/>
            <a:endCxn id="73" idx="1"/>
          </p:cNvCxnSpPr>
          <p:nvPr/>
        </p:nvCxnSpPr>
        <p:spPr>
          <a:xfrm>
            <a:off x="4047680" y="684086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직선 화살표 연결선 170"/>
          <p:cNvCxnSpPr>
            <a:stCxn id="73" idx="3"/>
            <a:endCxn id="74" idx="1"/>
          </p:cNvCxnSpPr>
          <p:nvPr/>
        </p:nvCxnSpPr>
        <p:spPr>
          <a:xfrm>
            <a:off x="5199808" y="684086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직선 화살표 연결선 174"/>
          <p:cNvCxnSpPr>
            <a:stCxn id="143" idx="3"/>
          </p:cNvCxnSpPr>
          <p:nvPr/>
        </p:nvCxnSpPr>
        <p:spPr>
          <a:xfrm>
            <a:off x="1887440" y="763294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직선 화살표 연결선 179"/>
          <p:cNvCxnSpPr>
            <a:stCxn id="134" idx="3"/>
            <a:endCxn id="135" idx="1"/>
          </p:cNvCxnSpPr>
          <p:nvPr/>
        </p:nvCxnSpPr>
        <p:spPr>
          <a:xfrm>
            <a:off x="3039568" y="84250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직선 화살표 연결선 189"/>
          <p:cNvCxnSpPr>
            <a:endCxn id="126" idx="1"/>
          </p:cNvCxnSpPr>
          <p:nvPr/>
        </p:nvCxnSpPr>
        <p:spPr>
          <a:xfrm>
            <a:off x="4040063" y="9217124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hape 194"/>
          <p:cNvCxnSpPr>
            <a:stCxn id="130" idx="3"/>
            <a:endCxn id="155" idx="0"/>
          </p:cNvCxnSpPr>
          <p:nvPr/>
        </p:nvCxnSpPr>
        <p:spPr>
          <a:xfrm>
            <a:off x="5199808" y="10009212"/>
            <a:ext cx="604451" cy="5040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hape 197"/>
          <p:cNvCxnSpPr>
            <a:stCxn id="158" idx="2"/>
          </p:cNvCxnSpPr>
          <p:nvPr/>
        </p:nvCxnSpPr>
        <p:spPr>
          <a:xfrm rot="5400000" flipH="1" flipV="1">
            <a:off x="2761921" y="9235126"/>
            <a:ext cx="1512168" cy="1764196"/>
          </a:xfrm>
          <a:prstGeom prst="bentConnector4">
            <a:avLst>
              <a:gd name="adj1" fmla="val -15117"/>
              <a:gd name="adj2" fmla="val 8713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직선 화살표 연결선 200"/>
          <p:cNvCxnSpPr>
            <a:stCxn id="53" idx="3"/>
            <a:endCxn id="45" idx="1"/>
          </p:cNvCxnSpPr>
          <p:nvPr/>
        </p:nvCxnSpPr>
        <p:spPr>
          <a:xfrm>
            <a:off x="871711" y="1296244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화살표 연결선 202"/>
          <p:cNvCxnSpPr>
            <a:stCxn id="45" idx="3"/>
            <a:endCxn id="46" idx="1"/>
          </p:cNvCxnSpPr>
          <p:nvPr/>
        </p:nvCxnSpPr>
        <p:spPr>
          <a:xfrm>
            <a:off x="303195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화살표 연결선 204"/>
          <p:cNvCxnSpPr>
            <a:stCxn id="186" idx="3"/>
            <a:endCxn id="188" idx="1"/>
          </p:cNvCxnSpPr>
          <p:nvPr/>
        </p:nvCxnSpPr>
        <p:spPr>
          <a:xfrm>
            <a:off x="519219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직선 화살표 연결선 206"/>
          <p:cNvCxnSpPr>
            <a:stCxn id="188" idx="3"/>
            <a:endCxn id="191" idx="1"/>
          </p:cNvCxnSpPr>
          <p:nvPr/>
        </p:nvCxnSpPr>
        <p:spPr>
          <a:xfrm>
            <a:off x="6200303" y="129624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191" idx="3"/>
            <a:endCxn id="193" idx="1"/>
          </p:cNvCxnSpPr>
          <p:nvPr/>
        </p:nvCxnSpPr>
        <p:spPr>
          <a:xfrm>
            <a:off x="7344814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연결선 210"/>
          <p:cNvCxnSpPr/>
          <p:nvPr/>
        </p:nvCxnSpPr>
        <p:spPr>
          <a:xfrm>
            <a:off x="0" y="11521380"/>
            <a:ext cx="851217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직사각형 211"/>
          <p:cNvSpPr/>
          <p:nvPr/>
        </p:nvSpPr>
        <p:spPr>
          <a:xfrm>
            <a:off x="1519783" y="11665396"/>
            <a:ext cx="720080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최종</a:t>
            </a:r>
            <a:endParaRPr lang="en-US" altLang="ko-KR" sz="1100" smtClean="0"/>
          </a:p>
        </p:txBody>
      </p:sp>
      <p:sp>
        <p:nvSpPr>
          <p:cNvPr id="213" name="직사각형 212"/>
          <p:cNvSpPr/>
          <p:nvPr/>
        </p:nvSpPr>
        <p:spPr>
          <a:xfrm>
            <a:off x="2239863" y="11665396"/>
            <a:ext cx="720080" cy="28803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214" name="직사각형 213"/>
          <p:cNvSpPr/>
          <p:nvPr/>
        </p:nvSpPr>
        <p:spPr>
          <a:xfrm>
            <a:off x="2959943" y="11665396"/>
            <a:ext cx="864096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전자전기</a:t>
            </a:r>
            <a:endParaRPr lang="en-US" altLang="ko-KR" sz="1100" smtClean="0"/>
          </a:p>
        </p:txBody>
      </p:sp>
      <p:sp>
        <p:nvSpPr>
          <p:cNvPr id="215" name="직사각형 214"/>
          <p:cNvSpPr/>
          <p:nvPr/>
        </p:nvSpPr>
        <p:spPr>
          <a:xfrm>
            <a:off x="3824039" y="11665396"/>
            <a:ext cx="864096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집단평가</a:t>
            </a:r>
            <a:endParaRPr lang="en-US" altLang="ko-KR" sz="1100" smtClean="0"/>
          </a:p>
        </p:txBody>
      </p:sp>
      <p:sp>
        <p:nvSpPr>
          <p:cNvPr id="216" name="직사각형 215"/>
          <p:cNvSpPr/>
          <p:nvPr/>
        </p:nvSpPr>
        <p:spPr>
          <a:xfrm>
            <a:off x="4688135" y="11665396"/>
            <a:ext cx="648072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서비스</a:t>
            </a:r>
            <a:endParaRPr lang="en-US" altLang="ko-KR" sz="1100" smtClean="0"/>
          </a:p>
        </p:txBody>
      </p:sp>
      <p:sp>
        <p:nvSpPr>
          <p:cNvPr id="218" name="직사각형 217"/>
          <p:cNvSpPr/>
          <p:nvPr/>
        </p:nvSpPr>
        <p:spPr>
          <a:xfrm>
            <a:off x="5336207" y="11665396"/>
            <a:ext cx="864096" cy="2880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관련지식</a:t>
            </a:r>
            <a:endParaRPr lang="en-US" altLang="ko-KR" sz="1100" smtClean="0"/>
          </a:p>
        </p:txBody>
      </p:sp>
      <p:sp>
        <p:nvSpPr>
          <p:cNvPr id="219" name="직사각형 218"/>
          <p:cNvSpPr/>
          <p:nvPr/>
        </p:nvSpPr>
        <p:spPr>
          <a:xfrm>
            <a:off x="6200303" y="11665396"/>
            <a:ext cx="864096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앉기자세</a:t>
            </a:r>
            <a:endParaRPr lang="en-US" altLang="ko-KR" sz="11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139</Words>
  <Application>Microsoft Office PowerPoint</Application>
  <PresentationFormat>사용자 지정</PresentationFormat>
  <Paragraphs>81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76</cp:revision>
  <dcterms:created xsi:type="dcterms:W3CDTF">2011-03-08T06:22:35Z</dcterms:created>
  <dcterms:modified xsi:type="dcterms:W3CDTF">2011-07-01T05:24:00Z</dcterms:modified>
</cp:coreProperties>
</file>