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696" r:id="rId3"/>
  </p:sldMasterIdLst>
  <p:notesMasterIdLst>
    <p:notesMasterId r:id="rId11"/>
  </p:notesMasterIdLst>
  <p:sldIdLst>
    <p:sldId id="256" r:id="rId4"/>
    <p:sldId id="279" r:id="rId5"/>
    <p:sldId id="280" r:id="rId6"/>
    <p:sldId id="281" r:id="rId7"/>
    <p:sldId id="284" r:id="rId8"/>
    <p:sldId id="283" r:id="rId9"/>
    <p:sldId id="282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60"/>
  </p:normalViewPr>
  <p:slideViewPr>
    <p:cSldViewPr>
      <p:cViewPr>
        <p:scale>
          <a:sx n="94" d="100"/>
          <a:sy n="94" d="100"/>
        </p:scale>
        <p:origin x="-149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1752" y="13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0A093-1D81-4D17-BB4A-31C2AB31A575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087C4-9FE0-43FD-8220-9F0948681C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112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8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7624" y="332656"/>
            <a:ext cx="7772400" cy="1508760"/>
          </a:xfrm>
        </p:spPr>
        <p:txBody>
          <a:bodyPr>
            <a:normAutofit/>
          </a:bodyPr>
          <a:lstStyle/>
          <a:p>
            <a:pPr algn="r"/>
            <a:r>
              <a:rPr lang="en-US" altLang="ko-KR" dirty="0" smtClean="0"/>
              <a:t>2012.09.21 </a:t>
            </a:r>
          </a:p>
          <a:p>
            <a:pPr algn="r"/>
            <a:endParaRPr lang="en-US" altLang="ko-KR" dirty="0" smtClean="0"/>
          </a:p>
          <a:p>
            <a:pPr algn="r"/>
            <a:r>
              <a:rPr lang="ko-KR" altLang="en-US" dirty="0" smtClean="0"/>
              <a:t>대구대학교 재활공학과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3</a:t>
            </a:r>
            <a:r>
              <a:rPr lang="ko-KR" altLang="en-US" dirty="0" smtClean="0"/>
              <a:t>학년 박소영</a:t>
            </a:r>
            <a:r>
              <a:rPr lang="en-US" altLang="ko-KR" dirty="0" smtClean="0"/>
              <a:t>, 4</a:t>
            </a:r>
            <a:r>
              <a:rPr lang="ko-KR" altLang="en-US" dirty="0" smtClean="0"/>
              <a:t>학년 이흥수</a:t>
            </a:r>
            <a:endParaRPr lang="en-US" altLang="ko-KR" dirty="0" smtClean="0"/>
          </a:p>
        </p:txBody>
      </p:sp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971550" y="3789363"/>
            <a:ext cx="7772400" cy="1974850"/>
          </a:xfrm>
        </p:spPr>
        <p:txBody>
          <a:bodyPr/>
          <a:lstStyle/>
          <a:p>
            <a:r>
              <a:rPr lang="ko-KR" altLang="en-US" sz="3000" dirty="0" smtClean="0"/>
              <a:t>컴퓨터 접근</a:t>
            </a:r>
            <a:r>
              <a:rPr lang="en-US" altLang="ko-KR" sz="3000" dirty="0" smtClean="0"/>
              <a:t>_</a:t>
            </a:r>
            <a:r>
              <a:rPr lang="ko-KR" altLang="en-US" sz="2000" smtClean="0"/>
              <a:t>게임용 조이스틱</a:t>
            </a:r>
            <a:endParaRPr lang="ko-KR" altLang="en-US" sz="2500" dirty="0"/>
          </a:p>
        </p:txBody>
      </p:sp>
      <p:sp>
        <p:nvSpPr>
          <p:cNvPr id="5" name="직사각형 4"/>
          <p:cNvSpPr/>
          <p:nvPr/>
        </p:nvSpPr>
        <p:spPr>
          <a:xfrm>
            <a:off x="395536" y="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2012</a:t>
            </a:r>
            <a:r>
              <a:rPr lang="ko-KR" altLang="en-US" sz="1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학년도 학과 교육혁신 우수 프로그램 지원사업</a:t>
            </a:r>
            <a:endParaRPr lang="ko-KR" altLang="en-US" sz="1200" dirty="0" smtClean="0"/>
          </a:p>
          <a:p>
            <a:r>
              <a:rPr lang="en-US" altLang="ko-KR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ko-KR" alt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장애인 사례관리를 중심으로 한 재활공학 전문가 양성” </a:t>
            </a:r>
            <a:r>
              <a:rPr lang="en-US" altLang="ko-KR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ko-KR" alt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차 결과보고회</a:t>
            </a:r>
            <a:endParaRPr lang="ko-KR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4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827584" y="711440"/>
            <a:ext cx="7776864" cy="5661248"/>
          </a:xfrm>
        </p:spPr>
        <p:txBody>
          <a:bodyPr>
            <a:normAutofit/>
          </a:bodyPr>
          <a:lstStyle/>
          <a:p>
            <a:pPr algn="ctr"/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이</a:t>
            </a:r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OO 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님</a:t>
            </a:r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남</a:t>
            </a:r>
            <a:endParaRPr lang="en-US" altLang="ko-KR" sz="2000" dirty="0" smtClean="0">
              <a:latin typeface="HY그래픽" pitchFamily="18" charset="-127"/>
              <a:ea typeface="HY그래픽" pitchFamily="18" charset="-127"/>
            </a:endParaRPr>
          </a:p>
          <a:p>
            <a:pPr algn="ctr"/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9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세</a:t>
            </a:r>
            <a:endParaRPr lang="en-US" altLang="ko-KR" sz="2000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뇌병변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1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급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(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강직형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사지마비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)</a:t>
            </a:r>
          </a:p>
          <a:p>
            <a:pPr algn="just"/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▷ 뻗침이나 눈동자의 움직임으로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의사전달</a:t>
            </a:r>
            <a:endParaRPr lang="en-US" altLang="ko-KR" dirty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</a:t>
            </a:r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현재 어머니의 도움으로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컴퓨터를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사용하고 있음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헤드마우스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(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스티커형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)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로 컴퓨터 사용 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</a:t>
            </a:r>
          </a:p>
          <a:p>
            <a:pPr algn="just"/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☞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온라인 게임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(</a:t>
            </a:r>
            <a:r>
              <a:rPr lang="ko-KR" altLang="en-U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카트라이더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)</a:t>
            </a:r>
            <a:r>
              <a:rPr lang="ko-KR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을 하기 위해 </a:t>
            </a:r>
            <a:r>
              <a:rPr lang="ko-KR" altLang="en-US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조이스틱 마우스</a:t>
            </a:r>
            <a:r>
              <a:rPr lang="ko-KR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사용 원함</a:t>
            </a:r>
            <a:endParaRPr lang="en-US" altLang="ko-KR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pPr algn="just"/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  </a:t>
            </a:r>
          </a:p>
          <a:p>
            <a:pPr algn="just"/>
            <a:endParaRPr lang="ko-KR" altLang="en-US" dirty="0"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9792" y="5157192"/>
            <a:ext cx="4176464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 조이스틱 마우스의 사용이 가능한가</a:t>
            </a:r>
            <a:r>
              <a:rPr lang="en-US" altLang="ko-KR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?</a:t>
            </a:r>
          </a:p>
          <a:p>
            <a:pPr>
              <a:buFontTx/>
              <a:buChar char="-"/>
            </a:pPr>
            <a:r>
              <a:rPr lang="en-US" altLang="ko-KR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누를 수 있는 버튼의 크기는</a:t>
            </a:r>
            <a:r>
              <a:rPr lang="en-US" altLang="ko-KR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?</a:t>
            </a:r>
          </a:p>
        </p:txBody>
      </p:sp>
      <p:pic>
        <p:nvPicPr>
          <p:cNvPr id="31" name="Picture 23" descr="C:\Documents and Settings\nrc\Local Settings\Temporary Internet Files\Content.IE5\ZNXNJEUO\MC90043485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484" y="4797152"/>
            <a:ext cx="792088" cy="79208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대상자 정보 및 욕구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SYPark\Desktop\사례관리\20120824_114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1542" y="2492896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YPark\Desktop\사례관리\__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27" t="17895" r="19259" b="2093"/>
          <a:stretch/>
        </p:blipFill>
        <p:spPr bwMode="auto">
          <a:xfrm>
            <a:off x="777838" y="830515"/>
            <a:ext cx="2305175" cy="379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YPark\Desktop\사례관리\__ 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24" t="15156" r="17719" b="6177"/>
          <a:stretch/>
        </p:blipFill>
        <p:spPr bwMode="auto">
          <a:xfrm>
            <a:off x="3083013" y="830515"/>
            <a:ext cx="2137059" cy="379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1</a:t>
            </a:r>
            <a:r>
              <a:rPr lang="ko-KR" altLang="en-US" dirty="0" smtClean="0"/>
              <a:t>차 적용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703" y="5017472"/>
            <a:ext cx="6135013" cy="1200329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문제점 </a:t>
            </a:r>
            <a:r>
              <a:rPr lang="en-US" altLang="ko-KR" dirty="0" smtClean="0"/>
              <a:t>: 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조이스틱 마우스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손잡이 그립이  커 손의 움직임의 제한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볼 마우스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볼 마우스의 파란색을 선호함</a:t>
            </a:r>
            <a:endParaRPr lang="en-US" altLang="ko-KR" dirty="0"/>
          </a:p>
          <a:p>
            <a:pPr marL="285750" indent="-285750">
              <a:buFont typeface="Wingdings"/>
              <a:buChar char="è"/>
            </a:pPr>
            <a:r>
              <a:rPr lang="ko-KR" altLang="en-US" dirty="0" smtClean="0">
                <a:sym typeface="Wingdings" pitchFamily="2" charset="2"/>
              </a:rPr>
              <a:t>두 마우스 종류 모두 클릭을 하지 못함 </a:t>
            </a:r>
            <a:r>
              <a:rPr lang="en-US" altLang="ko-KR" dirty="0" smtClean="0">
                <a:sym typeface="Wingdings" pitchFamily="2" charset="2"/>
              </a:rPr>
              <a:t>(</a:t>
            </a:r>
            <a:r>
              <a:rPr lang="ko-KR" altLang="en-US" dirty="0" smtClean="0">
                <a:sym typeface="Wingdings" pitchFamily="2" charset="2"/>
              </a:rPr>
              <a:t>스위치 적용</a:t>
            </a:r>
            <a:r>
              <a:rPr lang="en-US" altLang="ko-KR" dirty="0" smtClean="0">
                <a:sym typeface="Wingdings" pitchFamily="2" charset="2"/>
              </a:rPr>
              <a:t>) 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20983" y="616457"/>
            <a:ext cx="1086292" cy="1810487"/>
          </a:xfrm>
          <a:prstGeom prst="ellipse">
            <a:avLst/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5267919" y="2704689"/>
            <a:ext cx="3528392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조</a:t>
            </a:r>
            <a:r>
              <a:rPr lang="ko-KR" altLang="en-US" dirty="0" err="1"/>
              <a:t>작</a:t>
            </a:r>
            <a:r>
              <a:rPr lang="ko-KR" altLang="en-US" dirty="0" err="1" smtClean="0"/>
              <a:t>율</a:t>
            </a:r>
            <a:r>
              <a:rPr lang="ko-KR" altLang="en-US" dirty="0" smtClean="0"/>
              <a:t>↑</a:t>
            </a:r>
            <a:r>
              <a:rPr lang="en-US" altLang="ko-KR" dirty="0" smtClean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터치감</a:t>
            </a:r>
            <a:r>
              <a:rPr lang="ko-KR" altLang="en-US" dirty="0"/>
              <a:t> ↑</a:t>
            </a:r>
            <a:endParaRPr lang="en-US" altLang="ko-KR" dirty="0"/>
          </a:p>
          <a:p>
            <a:pPr algn="ctr"/>
            <a:r>
              <a:rPr lang="en-US" altLang="ko-KR" sz="2000" dirty="0" smtClean="0">
                <a:solidFill>
                  <a:srgbClr val="FFFF00"/>
                </a:solidFill>
              </a:rPr>
              <a:t>- </a:t>
            </a:r>
            <a:r>
              <a:rPr lang="ko-KR" altLang="en-US" sz="2000" dirty="0" smtClean="0">
                <a:solidFill>
                  <a:srgbClr val="FFFF00"/>
                </a:solidFill>
              </a:rPr>
              <a:t>딱딱함</a:t>
            </a:r>
            <a:r>
              <a:rPr lang="en-US" altLang="ko-KR" sz="2000" dirty="0" smtClean="0">
                <a:solidFill>
                  <a:srgbClr val="FFFF00"/>
                </a:solidFill>
              </a:rPr>
              <a:t>-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20983" y="3573016"/>
            <a:ext cx="1166529" cy="1944216"/>
          </a:xfrm>
          <a:prstGeom prst="ellipse">
            <a:avLst/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3645024"/>
            <a:ext cx="4032447" cy="283531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220072" y="5733256"/>
            <a:ext cx="374441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조</a:t>
            </a:r>
            <a:r>
              <a:rPr lang="ko-KR" altLang="en-US" dirty="0" err="1"/>
              <a:t>작</a:t>
            </a:r>
            <a:r>
              <a:rPr lang="ko-KR" altLang="en-US" dirty="0" err="1" smtClean="0"/>
              <a:t>율</a:t>
            </a:r>
            <a:r>
              <a:rPr lang="ko-KR" altLang="en-US" dirty="0" smtClean="0"/>
              <a:t>↑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터치감</a:t>
            </a:r>
            <a:r>
              <a:rPr lang="ko-KR" altLang="en-US" dirty="0" smtClean="0"/>
              <a:t> ↑</a:t>
            </a:r>
            <a:endParaRPr lang="en-US" altLang="ko-KR" dirty="0" smtClean="0"/>
          </a:p>
          <a:p>
            <a:pPr algn="ctr"/>
            <a:r>
              <a:rPr lang="en-US" altLang="ko-KR" sz="2000" dirty="0" smtClean="0">
                <a:solidFill>
                  <a:srgbClr val="FFFF00"/>
                </a:solidFill>
              </a:rPr>
              <a:t>- </a:t>
            </a:r>
            <a:r>
              <a:rPr lang="ko-KR" altLang="en-US" sz="2000" dirty="0" smtClean="0">
                <a:solidFill>
                  <a:srgbClr val="FFFF00"/>
                </a:solidFill>
              </a:rPr>
              <a:t>딱딱하고 힘이 많이 듦</a:t>
            </a:r>
            <a:r>
              <a:rPr lang="en-US" altLang="ko-KR" sz="2000" dirty="0" smtClean="0">
                <a:solidFill>
                  <a:srgbClr val="FFFF00"/>
                </a:solidFill>
              </a:rPr>
              <a:t>-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SYPark\Desktop\사례관리\IMG_17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457"/>
            <a:ext cx="4032448" cy="276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2</a:t>
            </a:r>
            <a:r>
              <a:rPr lang="ko-KR" altLang="en-US" dirty="0" smtClean="0"/>
              <a:t>차 적용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2020" y="188640"/>
            <a:ext cx="3667512" cy="275063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97323" y="188640"/>
            <a:ext cx="1357865" cy="1810487"/>
          </a:xfrm>
          <a:prstGeom prst="ellipse">
            <a:avLst/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5220072" y="2276872"/>
            <a:ext cx="3528392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rgbClr val="FF0000"/>
                </a:solidFill>
              </a:rPr>
              <a:t>조작</a:t>
            </a:r>
            <a:r>
              <a:rPr lang="ko-KR" altLang="en-US" b="1" dirty="0" err="1">
                <a:solidFill>
                  <a:srgbClr val="FF0000"/>
                </a:solidFill>
              </a:rPr>
              <a:t>율</a:t>
            </a:r>
            <a:r>
              <a:rPr lang="ko-KR" altLang="en-US" b="1" dirty="0" smtClean="0">
                <a:solidFill>
                  <a:srgbClr val="FF0000"/>
                </a:solidFill>
              </a:rPr>
              <a:t>↓</a:t>
            </a:r>
            <a:r>
              <a:rPr lang="en-US" altLang="ko-KR" dirty="0" smtClean="0"/>
              <a:t>,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터치감</a:t>
            </a:r>
            <a:r>
              <a:rPr lang="ko-KR" altLang="en-US" b="1" dirty="0" smtClean="0">
                <a:solidFill>
                  <a:srgbClr val="FF0000"/>
                </a:solidFill>
              </a:rPr>
              <a:t>↓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rgbClr val="FFFF00"/>
                </a:solidFill>
              </a:rPr>
              <a:t>- </a:t>
            </a:r>
            <a:r>
              <a:rPr lang="ko-KR" altLang="en-US" dirty="0" err="1" smtClean="0">
                <a:solidFill>
                  <a:srgbClr val="FFFF00"/>
                </a:solidFill>
              </a:rPr>
              <a:t>조작면이</a:t>
            </a:r>
            <a:r>
              <a:rPr lang="ko-KR" altLang="en-US" dirty="0" smtClean="0">
                <a:solidFill>
                  <a:srgbClr val="FFFF00"/>
                </a:solidFill>
              </a:rPr>
              <a:t> 좁으나</a:t>
            </a:r>
            <a:r>
              <a:rPr lang="en-US" altLang="ko-KR" dirty="0" smtClean="0">
                <a:solidFill>
                  <a:srgbClr val="FFFF00"/>
                </a:solidFill>
              </a:rPr>
              <a:t>, </a:t>
            </a:r>
            <a:r>
              <a:rPr lang="ko-KR" altLang="en-US" dirty="0" smtClean="0">
                <a:solidFill>
                  <a:srgbClr val="FFFF00"/>
                </a:solidFill>
              </a:rPr>
              <a:t> 힘은 적게 듦</a:t>
            </a:r>
            <a:r>
              <a:rPr lang="en-US" altLang="ko-KR" dirty="0" smtClean="0">
                <a:solidFill>
                  <a:srgbClr val="FFFF00"/>
                </a:solidFill>
              </a:rPr>
              <a:t>-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75167" y="3573016"/>
            <a:ext cx="1458162" cy="1944216"/>
          </a:xfrm>
          <a:prstGeom prst="ellipse">
            <a:avLst/>
          </a:prstGeom>
          <a:ln w="381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3578" y="3645024"/>
            <a:ext cx="3780420" cy="283531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220072" y="5733256"/>
            <a:ext cx="352839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>
                <a:solidFill>
                  <a:srgbClr val="FF0000"/>
                </a:solidFill>
              </a:rPr>
              <a:t>조작율</a:t>
            </a:r>
            <a:r>
              <a:rPr lang="ko-KR" altLang="en-US" b="1" dirty="0">
                <a:solidFill>
                  <a:srgbClr val="FF0000"/>
                </a:solidFill>
              </a:rPr>
              <a:t>↓</a:t>
            </a:r>
            <a:r>
              <a:rPr lang="en-US" altLang="ko-KR" dirty="0"/>
              <a:t>, </a:t>
            </a:r>
            <a:r>
              <a:rPr lang="ko-KR" altLang="en-US" b="1" dirty="0" err="1">
                <a:solidFill>
                  <a:srgbClr val="FF0000"/>
                </a:solidFill>
              </a:rPr>
              <a:t>터치감</a:t>
            </a:r>
            <a:r>
              <a:rPr lang="ko-KR" altLang="en-US" b="1" dirty="0">
                <a:solidFill>
                  <a:srgbClr val="FF0000"/>
                </a:solidFill>
              </a:rPr>
              <a:t>↓</a:t>
            </a:r>
            <a:endParaRPr lang="en-US" altLang="ko-KR" b="1" dirty="0">
              <a:solidFill>
                <a:srgbClr val="FF0000"/>
              </a:solidFill>
            </a:endParaRPr>
          </a:p>
          <a:p>
            <a:pPr algn="ctr"/>
            <a:r>
              <a:rPr lang="en-US" altLang="ko-KR" dirty="0">
                <a:solidFill>
                  <a:srgbClr val="FFFF00"/>
                </a:solidFill>
              </a:rPr>
              <a:t>- </a:t>
            </a:r>
            <a:r>
              <a:rPr lang="ko-KR" altLang="en-US" dirty="0" err="1" smtClean="0">
                <a:solidFill>
                  <a:srgbClr val="FFFF00"/>
                </a:solidFill>
              </a:rPr>
              <a:t>조작면이</a:t>
            </a:r>
            <a:r>
              <a:rPr lang="ko-KR" altLang="en-US" dirty="0" smtClean="0">
                <a:solidFill>
                  <a:srgbClr val="FFFF00"/>
                </a:solidFill>
              </a:rPr>
              <a:t> </a:t>
            </a:r>
            <a:r>
              <a:rPr lang="ko-KR" altLang="en-US" dirty="0">
                <a:solidFill>
                  <a:srgbClr val="FFFF00"/>
                </a:solidFill>
              </a:rPr>
              <a:t>좁고 </a:t>
            </a:r>
            <a:r>
              <a:rPr lang="ko-KR" altLang="en-US" dirty="0" smtClean="0">
                <a:solidFill>
                  <a:srgbClr val="FFFF00"/>
                </a:solidFill>
              </a:rPr>
              <a:t>힘이 많이 </a:t>
            </a:r>
            <a:r>
              <a:rPr lang="ko-KR" altLang="en-US" dirty="0">
                <a:solidFill>
                  <a:srgbClr val="FFFF00"/>
                </a:solidFill>
              </a:rPr>
              <a:t> </a:t>
            </a:r>
            <a:r>
              <a:rPr lang="ko-KR" altLang="en-US" dirty="0" smtClean="0">
                <a:solidFill>
                  <a:srgbClr val="FFFF00"/>
                </a:solidFill>
              </a:rPr>
              <a:t>듦</a:t>
            </a:r>
            <a:r>
              <a:rPr lang="en-US" altLang="ko-KR" dirty="0" smtClean="0">
                <a:solidFill>
                  <a:srgbClr val="FFFF00"/>
                </a:solidFill>
              </a:rPr>
              <a:t>-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3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15716" y="836712"/>
            <a:ext cx="5328592" cy="324036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99792" y="4778464"/>
            <a:ext cx="42119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ko-KR" altLang="en-US" sz="2000" dirty="0" smtClean="0">
                <a:solidFill>
                  <a:srgbClr val="FFFF00"/>
                </a:solidFill>
              </a:rPr>
              <a:t>방향키 조이스틱 개조</a:t>
            </a:r>
            <a:endParaRPr lang="en-US" altLang="ko-KR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rgbClr val="FFFF00"/>
                </a:solidFill>
              </a:rPr>
              <a:t>(SP&amp;U </a:t>
            </a:r>
            <a:r>
              <a:rPr lang="ko-KR" altLang="en-US" sz="2000" dirty="0" smtClean="0">
                <a:solidFill>
                  <a:srgbClr val="FFFF00"/>
                </a:solidFill>
              </a:rPr>
              <a:t>제작의뢰</a:t>
            </a:r>
            <a:r>
              <a:rPr lang="en-US" altLang="ko-KR" sz="200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</a:t>
            </a:r>
            <a:r>
              <a:rPr lang="ko-KR" altLang="en-US" dirty="0" smtClean="0"/>
              <a:t>차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3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SYPark\Desktop\사례관리\__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24" t="15156" r="17719" b="6177"/>
          <a:stretch/>
        </p:blipFill>
        <p:spPr bwMode="auto">
          <a:xfrm>
            <a:off x="1343287" y="1052736"/>
            <a:ext cx="2580641" cy="379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결과보</a:t>
            </a:r>
            <a:r>
              <a:rPr lang="ko-KR" altLang="en-US" dirty="0"/>
              <a:t>고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pic>
        <p:nvPicPr>
          <p:cNvPr id="10" name="Picture 3" descr="C:\Users\SYPark\Desktop\사례관리\20120824_1149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60" t="43779" r="41456" b="28845"/>
          <a:stretch/>
        </p:blipFill>
        <p:spPr bwMode="auto">
          <a:xfrm>
            <a:off x="5076056" y="1052736"/>
            <a:ext cx="306021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823</TotalTime>
  <Words>196</Words>
  <Application>Microsoft Office PowerPoint</Application>
  <PresentationFormat>화면 슬라이드 쇼(4:3)</PresentationFormat>
  <Paragraphs>46</Paragraphs>
  <Slides>7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메트로</vt:lpstr>
      <vt:lpstr>1_디자인 사용자 지정</vt:lpstr>
      <vt:lpstr>디자인 사용자 지정</vt:lpstr>
      <vt:lpstr>컴퓨터 접근_게임용 조이스틱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장애인보조기구        개조 및 제작 사례 발표</dc:title>
  <dc:creator>nrc</dc:creator>
  <cp:lastModifiedBy>user</cp:lastModifiedBy>
  <cp:revision>114</cp:revision>
  <dcterms:created xsi:type="dcterms:W3CDTF">2012-06-07T06:33:36Z</dcterms:created>
  <dcterms:modified xsi:type="dcterms:W3CDTF">2012-09-19T13:25:04Z</dcterms:modified>
</cp:coreProperties>
</file>