
<file path=[Content_Types].xml><?xml version="1.0" encoding="utf-8"?>
<Types xmlns="http://schemas.openxmlformats.org/package/2006/content-types"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6922750" cy="50766663"/>
  <p:notesSz cx="9144000" cy="6858000"/>
  <p:defaultTextStyle>
    <a:defPPr>
      <a:defRPr lang="ko-KR"/>
    </a:defPPr>
    <a:lvl1pPr marL="0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1pPr>
    <a:lvl2pPr marL="1933810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2pPr>
    <a:lvl3pPr marL="386761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3pPr>
    <a:lvl4pPr marL="580142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4pPr>
    <a:lvl5pPr marL="773523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5pPr>
    <a:lvl6pPr marL="966904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6pPr>
    <a:lvl7pPr marL="1160285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7pPr>
    <a:lvl8pPr marL="1353666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8pPr>
    <a:lvl9pPr marL="1547047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320" y="7752"/>
      </p:cViewPr>
      <p:guideLst>
        <p:guide orient="horz" pos="15990"/>
        <p:guide pos="533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8F118A-4592-4452-8406-650CE8D1731F}" type="doc">
      <dgm:prSet loTypeId="urn:microsoft.com/office/officeart/2005/8/layout/arrow2" loCatId="process" qsTypeId="urn:microsoft.com/office/officeart/2005/8/quickstyle/simple1" qsCatId="simple" csTypeId="urn:microsoft.com/office/officeart/2005/8/colors/accent5_1" csCatId="accent5" phldr="1"/>
      <dgm:spPr/>
    </dgm:pt>
    <dgm:pt modelId="{5F524239-8CFF-47A0-BEA3-334F8BA4E1AC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현재</a:t>
          </a:r>
          <a:endParaRPr lang="ko-KR" altLang="en-US" sz="1800" dirty="0"/>
        </a:p>
      </dgm:t>
    </dgm:pt>
    <dgm:pt modelId="{5935F191-7E64-4980-A687-0541D768AA11}" type="parTrans" cxnId="{9BD0018F-9213-4532-A69B-64726998D907}">
      <dgm:prSet/>
      <dgm:spPr/>
      <dgm:t>
        <a:bodyPr/>
        <a:lstStyle/>
        <a:p>
          <a:pPr latinLnBrk="1"/>
          <a:endParaRPr lang="ko-KR" altLang="en-US"/>
        </a:p>
      </dgm:t>
    </dgm:pt>
    <dgm:pt modelId="{4D616A99-B4C0-482A-BC57-CB2DFE6E1551}" type="sibTrans" cxnId="{9BD0018F-9213-4532-A69B-64726998D907}">
      <dgm:prSet/>
      <dgm:spPr/>
      <dgm:t>
        <a:bodyPr/>
        <a:lstStyle/>
        <a:p>
          <a:pPr latinLnBrk="1"/>
          <a:endParaRPr lang="ko-KR" altLang="en-US"/>
        </a:p>
      </dgm:t>
    </dgm:pt>
    <dgm:pt modelId="{98259301-C8C0-4D75-82A3-9B1BF0681845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미래</a:t>
          </a:r>
          <a:endParaRPr lang="ko-KR" altLang="en-US" sz="1800" dirty="0"/>
        </a:p>
      </dgm:t>
    </dgm:pt>
    <dgm:pt modelId="{65F6F2D1-3DEB-44E6-9B4C-B8C19BAED5BD}" type="parTrans" cxnId="{409EBA3B-754B-45DC-B2CC-D51FEDA19A1B}">
      <dgm:prSet/>
      <dgm:spPr/>
      <dgm:t>
        <a:bodyPr/>
        <a:lstStyle/>
        <a:p>
          <a:pPr latinLnBrk="1"/>
          <a:endParaRPr lang="ko-KR" altLang="en-US"/>
        </a:p>
      </dgm:t>
    </dgm:pt>
    <dgm:pt modelId="{110D9C96-8389-41E5-9213-2A2127CB65AC}" type="sibTrans" cxnId="{409EBA3B-754B-45DC-B2CC-D51FEDA19A1B}">
      <dgm:prSet/>
      <dgm:spPr/>
      <dgm:t>
        <a:bodyPr/>
        <a:lstStyle/>
        <a:p>
          <a:pPr latinLnBrk="1"/>
          <a:endParaRPr lang="ko-KR" altLang="en-US"/>
        </a:p>
      </dgm:t>
    </dgm:pt>
    <dgm:pt modelId="{ECD5A99E-C971-4B4D-ABD4-180BAFF3B144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과거</a:t>
          </a:r>
          <a:endParaRPr lang="ko-KR" altLang="en-US" sz="1700" dirty="0"/>
        </a:p>
      </dgm:t>
    </dgm:pt>
    <dgm:pt modelId="{68C0F577-292F-4931-8A12-E64A3ABD1670}" type="sibTrans" cxnId="{E2139D3A-F622-4218-9C9A-84D2A4D6A735}">
      <dgm:prSet/>
      <dgm:spPr/>
      <dgm:t>
        <a:bodyPr/>
        <a:lstStyle/>
        <a:p>
          <a:pPr latinLnBrk="1"/>
          <a:endParaRPr lang="ko-KR" altLang="en-US"/>
        </a:p>
      </dgm:t>
    </dgm:pt>
    <dgm:pt modelId="{67E36885-8A7B-474D-93CF-8A68445CE04E}" type="parTrans" cxnId="{E2139D3A-F622-4218-9C9A-84D2A4D6A735}">
      <dgm:prSet/>
      <dgm:spPr/>
      <dgm:t>
        <a:bodyPr/>
        <a:lstStyle/>
        <a:p>
          <a:pPr latinLnBrk="1"/>
          <a:endParaRPr lang="ko-KR" altLang="en-US"/>
        </a:p>
      </dgm:t>
    </dgm:pt>
    <dgm:pt modelId="{B80EF673-5961-437F-8949-A66EFD5756AE}" type="pres">
      <dgm:prSet presAssocID="{028F118A-4592-4452-8406-650CE8D1731F}" presName="arrowDiagram" presStyleCnt="0">
        <dgm:presLayoutVars>
          <dgm:chMax val="5"/>
          <dgm:dir/>
          <dgm:resizeHandles val="exact"/>
        </dgm:presLayoutVars>
      </dgm:prSet>
      <dgm:spPr/>
    </dgm:pt>
    <dgm:pt modelId="{76DEFCF9-1942-4FDA-80A5-B15E9BDBFBC5}" type="pres">
      <dgm:prSet presAssocID="{028F118A-4592-4452-8406-650CE8D1731F}" presName="arrow" presStyleLbl="bgShp" presStyleIdx="0" presStyleCnt="1" custLinFactNeighborY="-208"/>
      <dgm:spPr/>
    </dgm:pt>
    <dgm:pt modelId="{6561D3FD-2421-45E4-9617-52EEAB1BA4F1}" type="pres">
      <dgm:prSet presAssocID="{028F118A-4592-4452-8406-650CE8D1731F}" presName="arrowDiagram3" presStyleCnt="0"/>
      <dgm:spPr/>
    </dgm:pt>
    <dgm:pt modelId="{D404E642-D56C-44E2-AD8D-99A6149FADF2}" type="pres">
      <dgm:prSet presAssocID="{ECD5A99E-C971-4B4D-ABD4-180BAFF3B144}" presName="bullet3a" presStyleLbl="node1" presStyleIdx="0" presStyleCnt="3"/>
      <dgm:spPr/>
    </dgm:pt>
    <dgm:pt modelId="{E40328AE-1B75-4505-A765-D2500C55EAFB}" type="pres">
      <dgm:prSet presAssocID="{ECD5A99E-C971-4B4D-ABD4-180BAFF3B144}" presName="textBox3a" presStyleLbl="revTx" presStyleIdx="0" presStyleCnt="3" custScaleX="69823" custScaleY="42734" custLinFactNeighborX="-80176" custLinFactNeighborY="-5251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AFB54B6-DCDE-4ABF-B5D0-F4EEB3F6F3E6}" type="pres">
      <dgm:prSet presAssocID="{5F524239-8CFF-47A0-BEA3-334F8BA4E1AC}" presName="bullet3b" presStyleLbl="node1" presStyleIdx="1" presStyleCnt="3"/>
      <dgm:spPr/>
    </dgm:pt>
    <dgm:pt modelId="{82DAD7FA-E444-4B4A-AEE6-86AB0F454244}" type="pres">
      <dgm:prSet presAssocID="{5F524239-8CFF-47A0-BEA3-334F8BA4E1AC}" presName="textBox3b" presStyleLbl="revTx" presStyleIdx="1" presStyleCnt="3" custScaleX="74963" custScaleY="25614" custLinFactNeighborX="-78486" custLinFactNeighborY="-4975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33F6B5-0387-4873-A36D-4AA4C845F75C}" type="pres">
      <dgm:prSet presAssocID="{98259301-C8C0-4D75-82A3-9B1BF0681845}" presName="bullet3c" presStyleLbl="node1" presStyleIdx="2" presStyleCnt="3"/>
      <dgm:spPr/>
    </dgm:pt>
    <dgm:pt modelId="{DA74E2C2-4139-4E9D-8CB4-346C9438BF36}" type="pres">
      <dgm:prSet presAssocID="{98259301-C8C0-4D75-82A3-9B1BF0681845}" presName="textBox3c" presStyleLbl="revTx" presStyleIdx="2" presStyleCnt="3" custFlipHor="1" custScaleX="69358" custScaleY="14509" custLinFactNeighborX="-92177" custLinFactNeighborY="-5175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CE9C457-A97E-41F1-B80D-C6671BB77474}" type="presOf" srcId="{98259301-C8C0-4D75-82A3-9B1BF0681845}" destId="{DA74E2C2-4139-4E9D-8CB4-346C9438BF36}" srcOrd="0" destOrd="0" presId="urn:microsoft.com/office/officeart/2005/8/layout/arrow2"/>
    <dgm:cxn modelId="{9BAFE369-B982-4AF5-BE5B-2C5CD67F64CF}" type="presOf" srcId="{028F118A-4592-4452-8406-650CE8D1731F}" destId="{B80EF673-5961-437F-8949-A66EFD5756AE}" srcOrd="0" destOrd="0" presId="urn:microsoft.com/office/officeart/2005/8/layout/arrow2"/>
    <dgm:cxn modelId="{9A03CE70-65FA-4615-BECC-A0631C290796}" type="presOf" srcId="{ECD5A99E-C971-4B4D-ABD4-180BAFF3B144}" destId="{E40328AE-1B75-4505-A765-D2500C55EAFB}" srcOrd="0" destOrd="0" presId="urn:microsoft.com/office/officeart/2005/8/layout/arrow2"/>
    <dgm:cxn modelId="{9BD0018F-9213-4532-A69B-64726998D907}" srcId="{028F118A-4592-4452-8406-650CE8D1731F}" destId="{5F524239-8CFF-47A0-BEA3-334F8BA4E1AC}" srcOrd="1" destOrd="0" parTransId="{5935F191-7E64-4980-A687-0541D768AA11}" sibTransId="{4D616A99-B4C0-482A-BC57-CB2DFE6E1551}"/>
    <dgm:cxn modelId="{E2139D3A-F622-4218-9C9A-84D2A4D6A735}" srcId="{028F118A-4592-4452-8406-650CE8D1731F}" destId="{ECD5A99E-C971-4B4D-ABD4-180BAFF3B144}" srcOrd="0" destOrd="0" parTransId="{67E36885-8A7B-474D-93CF-8A68445CE04E}" sibTransId="{68C0F577-292F-4931-8A12-E64A3ABD1670}"/>
    <dgm:cxn modelId="{409EBA3B-754B-45DC-B2CC-D51FEDA19A1B}" srcId="{028F118A-4592-4452-8406-650CE8D1731F}" destId="{98259301-C8C0-4D75-82A3-9B1BF0681845}" srcOrd="2" destOrd="0" parTransId="{65F6F2D1-3DEB-44E6-9B4C-B8C19BAED5BD}" sibTransId="{110D9C96-8389-41E5-9213-2A2127CB65AC}"/>
    <dgm:cxn modelId="{0A923643-A833-40EE-A722-0AC667894D2A}" type="presOf" srcId="{5F524239-8CFF-47A0-BEA3-334F8BA4E1AC}" destId="{82DAD7FA-E444-4B4A-AEE6-86AB0F454244}" srcOrd="0" destOrd="0" presId="urn:microsoft.com/office/officeart/2005/8/layout/arrow2"/>
    <dgm:cxn modelId="{F1AA6A03-75D6-4963-9862-027DF2CF006E}" type="presParOf" srcId="{B80EF673-5961-437F-8949-A66EFD5756AE}" destId="{76DEFCF9-1942-4FDA-80A5-B15E9BDBFBC5}" srcOrd="0" destOrd="0" presId="urn:microsoft.com/office/officeart/2005/8/layout/arrow2"/>
    <dgm:cxn modelId="{C8A43572-79CA-4F10-8890-FB0F2884A224}" type="presParOf" srcId="{B80EF673-5961-437F-8949-A66EFD5756AE}" destId="{6561D3FD-2421-45E4-9617-52EEAB1BA4F1}" srcOrd="1" destOrd="0" presId="urn:microsoft.com/office/officeart/2005/8/layout/arrow2"/>
    <dgm:cxn modelId="{768826AA-A3C0-4B00-A188-D8DF4DC53AB3}" type="presParOf" srcId="{6561D3FD-2421-45E4-9617-52EEAB1BA4F1}" destId="{D404E642-D56C-44E2-AD8D-99A6149FADF2}" srcOrd="0" destOrd="0" presId="urn:microsoft.com/office/officeart/2005/8/layout/arrow2"/>
    <dgm:cxn modelId="{8FF0A4D8-8E86-4AD5-8FE2-FDA9CD91C550}" type="presParOf" srcId="{6561D3FD-2421-45E4-9617-52EEAB1BA4F1}" destId="{E40328AE-1B75-4505-A765-D2500C55EAFB}" srcOrd="1" destOrd="0" presId="urn:microsoft.com/office/officeart/2005/8/layout/arrow2"/>
    <dgm:cxn modelId="{07FE10C6-3C4A-4236-A06B-6EB2E684E29B}" type="presParOf" srcId="{6561D3FD-2421-45E4-9617-52EEAB1BA4F1}" destId="{8AFB54B6-DCDE-4ABF-B5D0-F4EEB3F6F3E6}" srcOrd="2" destOrd="0" presId="urn:microsoft.com/office/officeart/2005/8/layout/arrow2"/>
    <dgm:cxn modelId="{A72D5EEE-75CD-45AB-8770-909A44F51AFF}" type="presParOf" srcId="{6561D3FD-2421-45E4-9617-52EEAB1BA4F1}" destId="{82DAD7FA-E444-4B4A-AEE6-86AB0F454244}" srcOrd="3" destOrd="0" presId="urn:microsoft.com/office/officeart/2005/8/layout/arrow2"/>
    <dgm:cxn modelId="{A5375E43-9933-4D51-A67F-C127C67EAA5D}" type="presParOf" srcId="{6561D3FD-2421-45E4-9617-52EEAB1BA4F1}" destId="{BB33F6B5-0387-4873-A36D-4AA4C845F75C}" srcOrd="4" destOrd="0" presId="urn:microsoft.com/office/officeart/2005/8/layout/arrow2"/>
    <dgm:cxn modelId="{BDBE4507-7F34-431A-80A1-1500A489D106}" type="presParOf" srcId="{6561D3FD-2421-45E4-9617-52EEAB1BA4F1}" destId="{DA74E2C2-4139-4E9D-8CB4-346C9438BF36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6DEFCF9-1942-4FDA-80A5-B15E9BDBFBC5}">
      <dsp:nvSpPr>
        <dsp:cNvPr id="0" name=""/>
        <dsp:cNvSpPr/>
      </dsp:nvSpPr>
      <dsp:spPr>
        <a:xfrm>
          <a:off x="2064884" y="0"/>
          <a:ext cx="5663318" cy="3539574"/>
        </a:xfrm>
        <a:prstGeom prst="swooshArrow">
          <a:avLst>
            <a:gd name="adj1" fmla="val 25000"/>
            <a:gd name="adj2" fmla="val 25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04E642-D56C-44E2-AD8D-99A6149FADF2}">
      <dsp:nvSpPr>
        <dsp:cNvPr id="0" name=""/>
        <dsp:cNvSpPr/>
      </dsp:nvSpPr>
      <dsp:spPr>
        <a:xfrm>
          <a:off x="2784126" y="2443013"/>
          <a:ext cx="147246" cy="1472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328AE-1B75-4505-A765-D2500C55EAFB}">
      <dsp:nvSpPr>
        <dsp:cNvPr id="0" name=""/>
        <dsp:cNvSpPr/>
      </dsp:nvSpPr>
      <dsp:spPr>
        <a:xfrm>
          <a:off x="1998885" y="2272318"/>
          <a:ext cx="921351" cy="437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23" tIns="0" rIns="0" bIns="0" numCol="1" spcCol="1270" anchor="t" anchorCtr="0">
          <a:noAutofit/>
        </a:bodyPr>
        <a:lstStyle/>
        <a:p>
          <a:pPr lvl="0" algn="l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과거</a:t>
          </a:r>
          <a:endParaRPr lang="ko-KR" altLang="en-US" sz="1700" kern="1200" dirty="0"/>
        </a:p>
      </dsp:txBody>
      <dsp:txXfrm>
        <a:off x="1998885" y="2272318"/>
        <a:ext cx="921351" cy="437141"/>
      </dsp:txXfrm>
    </dsp:sp>
    <dsp:sp modelId="{8AFB54B6-DCDE-4ABF-B5D0-F4EEB3F6F3E6}">
      <dsp:nvSpPr>
        <dsp:cNvPr id="0" name=""/>
        <dsp:cNvSpPr/>
      </dsp:nvSpPr>
      <dsp:spPr>
        <a:xfrm>
          <a:off x="4083857" y="1480957"/>
          <a:ext cx="266175" cy="2661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AD7FA-E444-4B4A-AEE6-86AB0F454244}">
      <dsp:nvSpPr>
        <dsp:cNvPr id="0" name=""/>
        <dsp:cNvSpPr/>
      </dsp:nvSpPr>
      <dsp:spPr>
        <a:xfrm>
          <a:off x="3320317" y="1372103"/>
          <a:ext cx="1018894" cy="493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041" tIns="0" rIns="0" bIns="0" numCol="1" spcCol="1270" anchor="t" anchorCtr="0">
          <a:noAutofit/>
        </a:bodyPr>
        <a:lstStyle/>
        <a:p>
          <a:pPr lvl="0" algn="l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현재</a:t>
          </a:r>
          <a:endParaRPr lang="ko-KR" altLang="en-US" sz="1800" kern="1200" dirty="0"/>
        </a:p>
      </dsp:txBody>
      <dsp:txXfrm>
        <a:off x="3320317" y="1372103"/>
        <a:ext cx="1018894" cy="493204"/>
      </dsp:txXfrm>
    </dsp:sp>
    <dsp:sp modelId="{BB33F6B5-0387-4873-A36D-4AA4C845F75C}">
      <dsp:nvSpPr>
        <dsp:cNvPr id="0" name=""/>
        <dsp:cNvSpPr/>
      </dsp:nvSpPr>
      <dsp:spPr>
        <a:xfrm>
          <a:off x="5646933" y="895512"/>
          <a:ext cx="368115" cy="3681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74E2C2-4139-4E9D-8CB4-346C9438BF36}">
      <dsp:nvSpPr>
        <dsp:cNvPr id="0" name=""/>
        <dsp:cNvSpPr/>
      </dsp:nvSpPr>
      <dsp:spPr>
        <a:xfrm flipH="1">
          <a:off x="4786367" y="858034"/>
          <a:ext cx="942711" cy="356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5057" tIns="0" rIns="0" bIns="0" numCol="1" spcCol="1270" anchor="t" anchorCtr="0">
          <a:noAutofit/>
        </a:bodyPr>
        <a:lstStyle/>
        <a:p>
          <a:pPr lvl="0" algn="l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미래</a:t>
          </a:r>
          <a:endParaRPr lang="ko-KR" altLang="en-US" sz="1800" kern="1200" dirty="0"/>
        </a:p>
      </dsp:txBody>
      <dsp:txXfrm flipH="1">
        <a:off x="4786367" y="858034"/>
        <a:ext cx="942711" cy="3569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3867619" rtl="0" eaLnBrk="1" latinLnBrk="1" hangingPunct="1">
        <a:spcBef>
          <a:spcPct val="0"/>
        </a:spcBef>
        <a:buNone/>
        <a:defRPr sz="9600" b="1" kern="1200" baseline="0">
          <a:solidFill>
            <a:schemeClr val="tx1"/>
          </a:solidFill>
          <a:effectLst/>
          <a:latin typeface="HY바다L" pitchFamily="18" charset="-127"/>
          <a:ea typeface="HY바다L" pitchFamily="18" charset="-127"/>
          <a:cs typeface="+mj-cs"/>
        </a:defRPr>
      </a:lvl1pPr>
    </p:titleStyle>
    <p:bodyStyle>
      <a:lvl1pPr marL="1450357" indent="-1450357" algn="l" defTabSz="3867619" rtl="0" eaLnBrk="1" latinLnBrk="1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3142441" indent="-1208632" algn="l" defTabSz="3867619" rtl="0" eaLnBrk="1" latinLnBrk="1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834524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6768334" indent="-966905" algn="l" defTabSz="3867619" rtl="0" eaLnBrk="1" latinLnBrk="1" hangingPunct="1">
        <a:spcBef>
          <a:spcPct val="20000"/>
        </a:spcBef>
        <a:buFont typeface="Arial" pitchFamily="34" charset="0"/>
        <a:buChar char="–"/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8702144" indent="-966905" algn="l" defTabSz="3867619" rtl="0" eaLnBrk="1" latinLnBrk="1" hangingPunct="1">
        <a:spcBef>
          <a:spcPct val="20000"/>
        </a:spcBef>
        <a:buFont typeface="Arial" pitchFamily="34" charset="0"/>
        <a:buChar char="»"/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1063595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56976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450357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6437382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933810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86761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80142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4pPr>
      <a:lvl5pPr marL="773523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5pPr>
      <a:lvl6pPr marL="966904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6pPr>
      <a:lvl7pPr marL="1160285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353666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047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오각형 3"/>
          <p:cNvSpPr/>
          <p:nvPr/>
        </p:nvSpPr>
        <p:spPr>
          <a:xfrm>
            <a:off x="1080000" y="5040000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err="1" smtClean="0"/>
              <a:t>작품명</a:t>
            </a:r>
            <a:endParaRPr lang="ko-KR" altLang="en-US" sz="6000" dirty="0"/>
          </a:p>
        </p:txBody>
      </p:sp>
      <p:sp>
        <p:nvSpPr>
          <p:cNvPr id="5" name="오각형 4"/>
          <p:cNvSpPr/>
          <p:nvPr/>
        </p:nvSpPr>
        <p:spPr>
          <a:xfrm>
            <a:off x="1116559" y="14548728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목</a:t>
            </a:r>
            <a:r>
              <a:rPr lang="ko-KR" altLang="en-US" sz="6000" dirty="0"/>
              <a:t>적 </a:t>
            </a:r>
            <a:r>
              <a:rPr lang="ko-KR" altLang="en-US" sz="6000" dirty="0" smtClean="0"/>
              <a:t>및 필요성</a:t>
            </a:r>
            <a:endParaRPr lang="ko-KR" altLang="en-US" sz="6000" dirty="0"/>
          </a:p>
        </p:txBody>
      </p:sp>
      <p:sp>
        <p:nvSpPr>
          <p:cNvPr id="6" name="오각형 5"/>
          <p:cNvSpPr/>
          <p:nvPr/>
        </p:nvSpPr>
        <p:spPr>
          <a:xfrm>
            <a:off x="1116559" y="27903611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디자인 및 제작</a:t>
            </a:r>
            <a:endParaRPr lang="ko-KR" altLang="en-US" sz="6000" dirty="0"/>
          </a:p>
        </p:txBody>
      </p:sp>
      <p:sp>
        <p:nvSpPr>
          <p:cNvPr id="7" name="오각형 6"/>
          <p:cNvSpPr/>
          <p:nvPr/>
        </p:nvSpPr>
        <p:spPr>
          <a:xfrm>
            <a:off x="1188567" y="8669106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사용 대상자</a:t>
            </a:r>
            <a:endParaRPr lang="ko-KR" altLang="en-US" sz="6000" dirty="0"/>
          </a:p>
        </p:txBody>
      </p:sp>
      <p:sp>
        <p:nvSpPr>
          <p:cNvPr id="8" name="오각형 7"/>
          <p:cNvSpPr/>
          <p:nvPr/>
        </p:nvSpPr>
        <p:spPr>
          <a:xfrm>
            <a:off x="1116558" y="36544571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사용 및 평가 방법</a:t>
            </a:r>
            <a:endParaRPr lang="ko-KR" altLang="en-US" sz="6000" dirty="0"/>
          </a:p>
        </p:txBody>
      </p:sp>
      <p:sp>
        <p:nvSpPr>
          <p:cNvPr id="9" name="오각형 8"/>
          <p:cNvSpPr/>
          <p:nvPr/>
        </p:nvSpPr>
        <p:spPr>
          <a:xfrm>
            <a:off x="1080000" y="43673363"/>
            <a:ext cx="684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적용 및 평가 결과 </a:t>
            </a:r>
            <a:endParaRPr lang="ko-KR" altLang="en-US" sz="6000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972543" y="6840000"/>
            <a:ext cx="14940000" cy="118940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dirty="0" smtClean="0">
                <a:solidFill>
                  <a:schemeClr val="tx1"/>
                </a:solidFill>
              </a:rPr>
              <a:t>OK TOC TALK (</a:t>
            </a:r>
            <a:r>
              <a:rPr lang="ko-KR" altLang="en-US" sz="4800" dirty="0" smtClean="0">
                <a:solidFill>
                  <a:schemeClr val="tx1"/>
                </a:solidFill>
              </a:rPr>
              <a:t>기존 제품</a:t>
            </a:r>
            <a:r>
              <a:rPr lang="en-US" altLang="ko-KR" sz="4800" dirty="0" smtClean="0">
                <a:solidFill>
                  <a:schemeClr val="tx1"/>
                </a:solidFill>
              </a:rPr>
              <a:t>)</a:t>
            </a:r>
            <a:endParaRPr lang="ko-KR" altLang="en-US" sz="4800" dirty="0">
              <a:solidFill>
                <a:schemeClr val="tx1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116559" y="29634992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972543" y="10405667"/>
            <a:ext cx="10153128" cy="367240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972543" y="38291344"/>
            <a:ext cx="14940000" cy="46805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>
              <a:buAutoNum type="arabicPeriod"/>
            </a:pPr>
            <a:r>
              <a:rPr lang="en-US" altLang="ko-KR" sz="2800" dirty="0" smtClean="0">
                <a:solidFill>
                  <a:schemeClr val="tx1"/>
                </a:solidFill>
              </a:rPr>
              <a:t>HW</a:t>
            </a:r>
            <a:r>
              <a:rPr lang="ko-KR" altLang="en-US" sz="2800" dirty="0" smtClean="0">
                <a:solidFill>
                  <a:schemeClr val="tx1"/>
                </a:solidFill>
              </a:rPr>
              <a:t>와 함께 제공되는 </a:t>
            </a:r>
            <a:r>
              <a:rPr lang="en-US" altLang="ko-KR" sz="2800" dirty="0" smtClean="0">
                <a:solidFill>
                  <a:schemeClr val="tx1"/>
                </a:solidFill>
              </a:rPr>
              <a:t>SW</a:t>
            </a:r>
            <a:r>
              <a:rPr lang="ko-KR" altLang="en-US" sz="2800" dirty="0" smtClean="0">
                <a:solidFill>
                  <a:schemeClr val="tx1"/>
                </a:solidFill>
              </a:rPr>
              <a:t>를 컴퓨터에 설치한다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r>
              <a:rPr lang="en-US" altLang="ko-KR" sz="2800" dirty="0" smtClean="0">
                <a:solidFill>
                  <a:schemeClr val="tx1"/>
                </a:solidFill>
              </a:rPr>
              <a:t>SW</a:t>
            </a:r>
            <a:r>
              <a:rPr lang="ko-KR" altLang="en-US" sz="2800" dirty="0" smtClean="0">
                <a:solidFill>
                  <a:schemeClr val="tx1"/>
                </a:solidFill>
              </a:rPr>
              <a:t> 실행 후</a:t>
            </a:r>
            <a:r>
              <a:rPr lang="en-US" altLang="ko-KR" sz="2800" dirty="0" smtClean="0">
                <a:solidFill>
                  <a:schemeClr val="tx1"/>
                </a:solidFill>
              </a:rPr>
              <a:t>, </a:t>
            </a:r>
            <a:r>
              <a:rPr lang="ko-KR" altLang="en-US" sz="2800" dirty="0" smtClean="0">
                <a:solidFill>
                  <a:schemeClr val="tx1"/>
                </a:solidFill>
              </a:rPr>
              <a:t>원하는 심볼을 </a:t>
            </a:r>
            <a:r>
              <a:rPr lang="en-US" altLang="ko-KR" sz="2800" dirty="0" smtClean="0">
                <a:solidFill>
                  <a:schemeClr val="tx1"/>
                </a:solidFill>
              </a:rPr>
              <a:t>HW</a:t>
            </a:r>
            <a:r>
              <a:rPr lang="ko-KR" altLang="en-US" sz="2800" dirty="0" smtClean="0">
                <a:solidFill>
                  <a:schemeClr val="tx1"/>
                </a:solidFill>
              </a:rPr>
              <a:t>와 동일하게 디자인 된 </a:t>
            </a:r>
            <a:r>
              <a:rPr lang="en-US" altLang="ko-KR" sz="2800" dirty="0" smtClean="0">
                <a:solidFill>
                  <a:schemeClr val="tx1"/>
                </a:solidFill>
              </a:rPr>
              <a:t>SW</a:t>
            </a:r>
            <a:r>
              <a:rPr lang="ko-KR" altLang="en-US" sz="2800" dirty="0" smtClean="0">
                <a:solidFill>
                  <a:schemeClr val="tx1"/>
                </a:solidFill>
              </a:rPr>
              <a:t>이미지에 끌어 넣는다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r>
              <a:rPr lang="en-US" altLang="ko-KR" sz="2800" dirty="0" smtClean="0">
                <a:solidFill>
                  <a:schemeClr val="tx1"/>
                </a:solidFill>
              </a:rPr>
              <a:t>SW</a:t>
            </a:r>
            <a:r>
              <a:rPr lang="ko-KR" altLang="en-US" sz="2800" dirty="0" smtClean="0">
                <a:solidFill>
                  <a:schemeClr val="tx1"/>
                </a:solidFill>
              </a:rPr>
              <a:t>와 </a:t>
            </a:r>
            <a:r>
              <a:rPr lang="en-US" altLang="ko-KR" sz="2800" dirty="0" smtClean="0">
                <a:solidFill>
                  <a:schemeClr val="tx1"/>
                </a:solidFill>
              </a:rPr>
              <a:t>HW</a:t>
            </a:r>
            <a:r>
              <a:rPr lang="ko-KR" altLang="en-US" sz="2800" dirty="0" smtClean="0">
                <a:solidFill>
                  <a:schemeClr val="tx1"/>
                </a:solidFill>
              </a:rPr>
              <a:t>를 연결 후</a:t>
            </a:r>
            <a:r>
              <a:rPr lang="en-US" altLang="ko-KR" sz="2800" dirty="0" smtClean="0">
                <a:solidFill>
                  <a:schemeClr val="tx1"/>
                </a:solidFill>
              </a:rPr>
              <a:t>, </a:t>
            </a:r>
            <a:r>
              <a:rPr lang="ko-KR" altLang="en-US" sz="2800" dirty="0" smtClean="0">
                <a:solidFill>
                  <a:schemeClr val="tx1"/>
                </a:solidFill>
              </a:rPr>
              <a:t>프로그램을 </a:t>
            </a:r>
            <a:r>
              <a:rPr lang="en-US" altLang="ko-KR" sz="2800" dirty="0" smtClean="0">
                <a:solidFill>
                  <a:schemeClr val="tx1"/>
                </a:solidFill>
              </a:rPr>
              <a:t>HW</a:t>
            </a:r>
            <a:r>
              <a:rPr lang="ko-KR" altLang="en-US" sz="2800" dirty="0" smtClean="0">
                <a:solidFill>
                  <a:schemeClr val="tx1"/>
                </a:solidFill>
              </a:rPr>
              <a:t>에 올린다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r>
              <a:rPr lang="ko-KR" altLang="en-US" sz="2800" dirty="0" smtClean="0">
                <a:solidFill>
                  <a:schemeClr val="tx1"/>
                </a:solidFill>
              </a:rPr>
              <a:t>심볼 카드를 출력한다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r>
              <a:rPr lang="en-US" altLang="ko-KR" sz="2800" dirty="0" smtClean="0">
                <a:solidFill>
                  <a:schemeClr val="tx1"/>
                </a:solidFill>
              </a:rPr>
              <a:t>HW</a:t>
            </a:r>
            <a:r>
              <a:rPr lang="ko-KR" altLang="en-US" sz="2800" dirty="0" smtClean="0">
                <a:solidFill>
                  <a:schemeClr val="tx1"/>
                </a:solidFill>
              </a:rPr>
              <a:t>상에서 원하는 심볼을 클릭함으로 음성 출력이 가능하다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/>
            <a:endParaRPr lang="en-US" altLang="ko-KR" sz="2800" dirty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en-US" altLang="ko-KR" sz="2800" dirty="0" smtClean="0">
                <a:solidFill>
                  <a:schemeClr val="tx1"/>
                </a:solidFill>
              </a:rPr>
              <a:t>HW</a:t>
            </a:r>
            <a:r>
              <a:rPr lang="ko-KR" altLang="en-US" sz="2800" dirty="0" smtClean="0">
                <a:solidFill>
                  <a:schemeClr val="tx1"/>
                </a:solidFill>
              </a:rPr>
              <a:t>에</a:t>
            </a:r>
            <a:r>
              <a:rPr lang="ko-KR" altLang="en-US" sz="2800" dirty="0" smtClean="0">
                <a:solidFill>
                  <a:schemeClr val="tx1"/>
                </a:solidFill>
              </a:rPr>
              <a:t>서</a:t>
            </a:r>
            <a:r>
              <a:rPr lang="ko-KR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</a:rPr>
              <a:t>REC</a:t>
            </a:r>
            <a:r>
              <a:rPr lang="ko-KR" altLang="en-US" sz="2800" dirty="0" smtClean="0">
                <a:solidFill>
                  <a:schemeClr val="tx1"/>
                </a:solidFill>
              </a:rPr>
              <a:t>를 선택</a:t>
            </a:r>
            <a:r>
              <a:rPr lang="en-US" altLang="ko-KR" sz="2800" dirty="0" smtClean="0">
                <a:solidFill>
                  <a:schemeClr val="tx1"/>
                </a:solidFill>
              </a:rPr>
              <a:t>, </a:t>
            </a:r>
            <a:r>
              <a:rPr lang="ko-KR" altLang="en-US" sz="2800" dirty="0" smtClean="0">
                <a:solidFill>
                  <a:schemeClr val="tx1"/>
                </a:solidFill>
              </a:rPr>
              <a:t>원하는 셀을 클릭한 후 원하는 음성을 녹음한다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r>
              <a:rPr lang="en-US" altLang="ko-KR" sz="2800" dirty="0" smtClean="0">
                <a:solidFill>
                  <a:schemeClr val="tx1"/>
                </a:solidFill>
              </a:rPr>
              <a:t>SW</a:t>
            </a:r>
            <a:r>
              <a:rPr lang="ko-KR" altLang="en-US" sz="2800" dirty="0" smtClean="0">
                <a:solidFill>
                  <a:schemeClr val="tx1"/>
                </a:solidFill>
              </a:rPr>
              <a:t>를 이용하여 원하는 그림을 다운한 후 </a:t>
            </a:r>
            <a:r>
              <a:rPr lang="en-US" altLang="ko-KR" sz="2800" dirty="0" smtClean="0">
                <a:solidFill>
                  <a:schemeClr val="tx1"/>
                </a:solidFill>
              </a:rPr>
              <a:t>HW</a:t>
            </a:r>
            <a:r>
              <a:rPr lang="ko-KR" altLang="en-US" sz="2800" dirty="0" smtClean="0">
                <a:solidFill>
                  <a:schemeClr val="tx1"/>
                </a:solidFill>
              </a:rPr>
              <a:t>에 올린다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r>
              <a:rPr lang="ko-KR" altLang="en-US" sz="2800" dirty="0" smtClean="0">
                <a:solidFill>
                  <a:schemeClr val="tx1"/>
                </a:solidFill>
              </a:rPr>
              <a:t>카드를 출력한다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FontTx/>
              <a:buAutoNum type="arabicPeriod"/>
            </a:pPr>
            <a:r>
              <a:rPr lang="en-US" altLang="ko-KR" sz="2800" dirty="0" smtClean="0">
                <a:solidFill>
                  <a:schemeClr val="tx1"/>
                </a:solidFill>
              </a:rPr>
              <a:t>HW</a:t>
            </a:r>
            <a:r>
              <a:rPr lang="ko-KR" altLang="en-US" sz="2800" dirty="0" smtClean="0">
                <a:solidFill>
                  <a:schemeClr val="tx1"/>
                </a:solidFill>
              </a:rPr>
              <a:t>상에서 원하는 심볼을 클릭함으로 음성 출력이 가능하다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" name="모서리가 둥근 직사각형 15"/>
          <p:cNvSpPr/>
          <p:nvPr/>
        </p:nvSpPr>
        <p:spPr>
          <a:xfrm>
            <a:off x="8989433" y="29707000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.</a:t>
            </a:r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  <a:p>
            <a:pPr algn="ctr"/>
            <a:endParaRPr lang="ko-KR" altLang="en-US" sz="2800" dirty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17" name="제목 개체 틀 1"/>
          <p:cNvSpPr txBox="1">
            <a:spLocks/>
          </p:cNvSpPr>
          <p:nvPr/>
        </p:nvSpPr>
        <p:spPr>
          <a:xfrm>
            <a:off x="895012" y="828603"/>
            <a:ext cx="4470019" cy="2088232"/>
          </a:xfrm>
          <a:prstGeom prst="rect">
            <a:avLst/>
          </a:prstGeom>
        </p:spPr>
        <p:txBody>
          <a:bodyPr vert="horz" lIns="386762" tIns="193381" rIns="386762" bIns="193381" rtlCol="0" anchor="ctr">
            <a:noAutofit/>
          </a:bodyPr>
          <a:lstStyle/>
          <a:p>
            <a:pPr marL="0" marR="0" lvl="0" indent="0" algn="ctr" defTabSz="3867619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바다L" pitchFamily="18" charset="-127"/>
                <a:ea typeface="HY바다L" pitchFamily="18" charset="-127"/>
                <a:cs typeface="+mj-cs"/>
              </a:rPr>
              <a:t>2010</a:t>
            </a:r>
            <a:endParaRPr kumimoji="0" lang="ko-KR" altLang="en-US" sz="9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바다L" pitchFamily="18" charset="-127"/>
              <a:ea typeface="HY바다L" pitchFamily="18" charset="-127"/>
              <a:cs typeface="+mj-cs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2" y="2412779"/>
            <a:ext cx="169227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10000" b="1" dirty="0" smtClean="0">
                <a:latin typeface="HY바다L" pitchFamily="18" charset="-127"/>
                <a:ea typeface="HY바다L" pitchFamily="18" charset="-127"/>
              </a:rPr>
              <a:t>재활공학 아이디어 공모전</a:t>
            </a:r>
            <a:endParaRPr lang="ko-KR" altLang="en-US" sz="10000" b="1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1" name="오각형 20"/>
          <p:cNvSpPr/>
          <p:nvPr/>
        </p:nvSpPr>
        <p:spPr>
          <a:xfrm>
            <a:off x="1116559" y="24375219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팀 구성원 소개</a:t>
            </a:r>
            <a:endParaRPr lang="ko-KR" altLang="en-US" sz="6000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972543" y="26175219"/>
            <a:ext cx="14940000" cy="97441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smtClean="0">
                <a:solidFill>
                  <a:schemeClr val="tx1"/>
                </a:solidFill>
              </a:rPr>
              <a:t>김우진</a:t>
            </a:r>
            <a:r>
              <a:rPr lang="en-US" altLang="ko-KR" sz="3600" dirty="0" smtClean="0">
                <a:solidFill>
                  <a:schemeClr val="tx1"/>
                </a:solidFill>
              </a:rPr>
              <a:t>, </a:t>
            </a:r>
            <a:r>
              <a:rPr lang="ko-KR" altLang="en-US" sz="3600" dirty="0" smtClean="0">
                <a:solidFill>
                  <a:schemeClr val="tx1"/>
                </a:solidFill>
              </a:rPr>
              <a:t>김지영</a:t>
            </a:r>
            <a:r>
              <a:rPr lang="en-US" altLang="ko-KR" sz="3600" dirty="0" smtClean="0">
                <a:solidFill>
                  <a:schemeClr val="tx1"/>
                </a:solidFill>
              </a:rPr>
              <a:t>, </a:t>
            </a:r>
            <a:r>
              <a:rPr lang="ko-KR" altLang="en-US" sz="3600" dirty="0" smtClean="0">
                <a:solidFill>
                  <a:schemeClr val="tx1"/>
                </a:solidFill>
              </a:rPr>
              <a:t>남은혜</a:t>
            </a:r>
            <a:r>
              <a:rPr lang="en-US" altLang="ko-KR" sz="3600" dirty="0" smtClean="0">
                <a:solidFill>
                  <a:schemeClr val="tx1"/>
                </a:solidFill>
              </a:rPr>
              <a:t>, </a:t>
            </a:r>
            <a:r>
              <a:rPr lang="ko-KR" altLang="en-US" sz="3600" dirty="0" smtClean="0">
                <a:solidFill>
                  <a:schemeClr val="tx1"/>
                </a:solidFill>
              </a:rPr>
              <a:t>박미영</a:t>
            </a:r>
            <a:r>
              <a:rPr lang="en-US" altLang="ko-KR" sz="3600" dirty="0" smtClean="0">
                <a:solidFill>
                  <a:schemeClr val="tx1"/>
                </a:solidFill>
              </a:rPr>
              <a:t>, </a:t>
            </a:r>
            <a:r>
              <a:rPr lang="ko-KR" altLang="en-US" sz="3600" dirty="0" smtClean="0">
                <a:solidFill>
                  <a:schemeClr val="tx1"/>
                </a:solidFill>
              </a:rPr>
              <a:t>오지은</a:t>
            </a:r>
            <a:endParaRPr lang="ko-KR" altLang="en-US" sz="3600" dirty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" y="48816003"/>
            <a:ext cx="169227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9600" b="1" dirty="0" smtClean="0">
                <a:latin typeface="HY바다L" pitchFamily="18" charset="-127"/>
                <a:ea typeface="HY바다L" pitchFamily="18" charset="-127"/>
              </a:rPr>
              <a:t>대구대학교 재활공학과</a:t>
            </a:r>
            <a:endParaRPr lang="ko-KR" altLang="en-US" sz="9600" b="1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4" name="오각형 23"/>
          <p:cNvSpPr/>
          <p:nvPr/>
        </p:nvSpPr>
        <p:spPr>
          <a:xfrm>
            <a:off x="9181455" y="43673523"/>
            <a:ext cx="684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기대효과</a:t>
            </a:r>
            <a:endParaRPr lang="ko-KR" altLang="en-US" sz="6000" dirty="0"/>
          </a:p>
        </p:txBody>
      </p:sp>
      <p:sp>
        <p:nvSpPr>
          <p:cNvPr id="26" name="모서리가 둥근 직사각형 25"/>
          <p:cNvSpPr/>
          <p:nvPr/>
        </p:nvSpPr>
        <p:spPr>
          <a:xfrm>
            <a:off x="1116559" y="45545571"/>
            <a:ext cx="6672742" cy="316835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en-US" altLang="ko-KR" sz="2800" dirty="0" smtClean="0">
                <a:solidFill>
                  <a:schemeClr val="tx1"/>
                </a:solidFill>
              </a:rPr>
              <a:t>Client</a:t>
            </a:r>
            <a:r>
              <a:rPr lang="ko-KR" altLang="en-US" sz="2800" dirty="0" smtClean="0">
                <a:solidFill>
                  <a:schemeClr val="tx1"/>
                </a:solidFill>
              </a:rPr>
              <a:t>가 상황에 맞는 적절한 심볼을 선택할 수 있도록 훈련이 필요함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ko-KR" altLang="en-US" sz="2800" dirty="0" smtClean="0">
                <a:solidFill>
                  <a:schemeClr val="tx1"/>
                </a:solidFill>
              </a:rPr>
              <a:t>적용 전 </a:t>
            </a:r>
            <a:r>
              <a:rPr lang="en-US" altLang="ko-KR" sz="2800" dirty="0" smtClean="0">
                <a:solidFill>
                  <a:schemeClr val="tx1"/>
                </a:solidFill>
              </a:rPr>
              <a:t>&amp; </a:t>
            </a:r>
            <a:r>
              <a:rPr lang="ko-KR" altLang="en-US" sz="2800" dirty="0" smtClean="0">
                <a:solidFill>
                  <a:schemeClr val="tx1"/>
                </a:solidFill>
              </a:rPr>
              <a:t>후에 예시 문장을 제공한 후</a:t>
            </a:r>
            <a:r>
              <a:rPr lang="en-US" altLang="ko-KR" sz="2800" dirty="0" smtClean="0">
                <a:solidFill>
                  <a:schemeClr val="tx1"/>
                </a:solidFill>
              </a:rPr>
              <a:t>. </a:t>
            </a:r>
            <a:r>
              <a:rPr lang="ko-KR" altLang="en-US" sz="2800" dirty="0" smtClean="0">
                <a:solidFill>
                  <a:schemeClr val="tx1"/>
                </a:solidFill>
              </a:rPr>
              <a:t>표현하는데 걸린 시간 및 정확히 전달 된 어휘 수를 측정함으로써 그 변화 정도를 수치화할 예정임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  <a:r>
              <a:rPr lang="en-US" altLang="ko-KR" sz="2800" dirty="0" smtClean="0">
                <a:solidFill>
                  <a:schemeClr val="tx1"/>
                </a:solidFill>
              </a:rPr>
              <a:t> </a:t>
            </a:r>
            <a:r>
              <a:rPr lang="ko-KR" altLang="en-US" sz="2800" dirty="0" smtClean="0">
                <a:solidFill>
                  <a:schemeClr val="tx1"/>
                </a:solidFill>
              </a:rPr>
              <a:t> </a:t>
            </a:r>
            <a:endParaRPr lang="en-US" altLang="ko-KR" sz="2800" dirty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8989433" y="45545571"/>
            <a:ext cx="6672742" cy="316835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>
              <a:buAutoNum type="arabicPeriod"/>
            </a:pPr>
            <a:r>
              <a:rPr lang="ko-KR" altLang="en-US" sz="2800" dirty="0" smtClean="0">
                <a:solidFill>
                  <a:schemeClr val="tx1"/>
                </a:solidFill>
              </a:rPr>
              <a:t>정확한 발음에 대한 학습이 가능해진다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r>
              <a:rPr lang="ko-KR" altLang="en-US" sz="2800" dirty="0" smtClean="0">
                <a:solidFill>
                  <a:schemeClr val="tx1"/>
                </a:solidFill>
              </a:rPr>
              <a:t>버튼 선택에 따른 음성 출력으로 의사소통 신속성을 높일 수 있다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r>
              <a:rPr lang="ko-KR" altLang="en-US" sz="2800" dirty="0" smtClean="0">
                <a:solidFill>
                  <a:schemeClr val="tx1"/>
                </a:solidFill>
              </a:rPr>
              <a:t>기기사용 훈련과 함께 따라 말하기 훈련을 함께하여 발화 사용 향상 가능성을 높인다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</p:txBody>
      </p:sp>
      <p:grpSp>
        <p:nvGrpSpPr>
          <p:cNvPr id="29" name="그룹 28"/>
          <p:cNvGrpSpPr/>
          <p:nvPr/>
        </p:nvGrpSpPr>
        <p:grpSpPr>
          <a:xfrm>
            <a:off x="11845751" y="9325547"/>
            <a:ext cx="4031162" cy="5760640"/>
            <a:chOff x="4765649" y="1695105"/>
            <a:chExt cx="3239074" cy="5110162"/>
          </a:xfrm>
        </p:grpSpPr>
        <p:pic>
          <p:nvPicPr>
            <p:cNvPr id="2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65649" y="1695105"/>
              <a:ext cx="3239074" cy="5110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8" name="웃는 얼굴 27"/>
            <p:cNvSpPr/>
            <p:nvPr/>
          </p:nvSpPr>
          <p:spPr>
            <a:xfrm>
              <a:off x="5980689" y="1886736"/>
              <a:ext cx="857256" cy="928694"/>
            </a:xfrm>
            <a:prstGeom prst="smileyFac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30" name="표 29"/>
          <p:cNvGraphicFramePr>
            <a:graphicFrameLocks noGrp="1"/>
          </p:cNvGraphicFramePr>
          <p:nvPr/>
        </p:nvGraphicFramePr>
        <p:xfrm>
          <a:off x="2412703" y="11557795"/>
          <a:ext cx="7344816" cy="2160240"/>
        </p:xfrm>
        <a:graphic>
          <a:graphicData uri="http://schemas.openxmlformats.org/drawingml/2006/table">
            <a:tbl>
              <a:tblPr firstCol="1" bandRow="1">
                <a:tableStyleId>{073A0DAA-6AF3-43AB-8588-CEC1D06C72B9}</a:tableStyleId>
              </a:tblPr>
              <a:tblGrid>
                <a:gridCol w="3573153"/>
                <a:gridCol w="3771663"/>
              </a:tblGrid>
              <a:tr h="72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200" dirty="0" smtClean="0"/>
                        <a:t>이  </a:t>
                      </a:r>
                      <a:r>
                        <a:rPr lang="ko-KR" altLang="en-US" sz="3200" dirty="0" err="1" smtClean="0"/>
                        <a:t>름</a:t>
                      </a:r>
                      <a:endParaRPr lang="ko-KR" alt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200" dirty="0" smtClean="0"/>
                        <a:t>현빈 </a:t>
                      </a:r>
                      <a:r>
                        <a:rPr lang="en-US" altLang="ko-KR" sz="3200" dirty="0" smtClean="0"/>
                        <a:t>(</a:t>
                      </a:r>
                      <a:r>
                        <a:rPr lang="ko-KR" altLang="en-US" sz="3200" dirty="0" smtClean="0"/>
                        <a:t>가명</a:t>
                      </a:r>
                      <a:r>
                        <a:rPr lang="en-US" altLang="ko-KR" sz="3200" dirty="0" smtClean="0"/>
                        <a:t>)</a:t>
                      </a:r>
                      <a:endParaRPr lang="ko-KR" altLang="en-US" sz="3200" dirty="0"/>
                    </a:p>
                  </a:txBody>
                  <a:tcPr anchor="ctr"/>
                </a:tc>
              </a:tr>
              <a:tr h="72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200" dirty="0" smtClean="0"/>
                        <a:t>성  별 </a:t>
                      </a:r>
                      <a:r>
                        <a:rPr lang="en-US" altLang="ko-KR" sz="3200" dirty="0" smtClean="0"/>
                        <a:t>/ </a:t>
                      </a:r>
                      <a:r>
                        <a:rPr lang="ko-KR" altLang="en-US" sz="3200" dirty="0" smtClean="0"/>
                        <a:t>나  이</a:t>
                      </a:r>
                      <a:endParaRPr lang="ko-KR" alt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200" dirty="0" smtClean="0"/>
                        <a:t>남</a:t>
                      </a:r>
                      <a:r>
                        <a:rPr lang="en-US" altLang="ko-KR" sz="3200" dirty="0" smtClean="0"/>
                        <a:t>, 19</a:t>
                      </a:r>
                      <a:r>
                        <a:rPr lang="ko-KR" altLang="en-US" sz="3200" dirty="0" smtClean="0"/>
                        <a:t>세</a:t>
                      </a:r>
                      <a:endParaRPr lang="ko-KR" altLang="en-US" sz="3200" dirty="0"/>
                    </a:p>
                  </a:txBody>
                  <a:tcPr anchor="ctr"/>
                </a:tc>
              </a:tr>
              <a:tr h="72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200" dirty="0" smtClean="0"/>
                        <a:t>장애 유형</a:t>
                      </a:r>
                      <a:endParaRPr lang="ko-KR" alt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200" dirty="0" smtClean="0"/>
                        <a:t>지적 장애 </a:t>
                      </a:r>
                      <a:r>
                        <a:rPr lang="en-US" altLang="ko-KR" sz="3200" dirty="0" smtClean="0"/>
                        <a:t>1</a:t>
                      </a:r>
                      <a:r>
                        <a:rPr lang="ko-KR" altLang="en-US" sz="3200" dirty="0" smtClean="0"/>
                        <a:t>급</a:t>
                      </a:r>
                      <a:endParaRPr lang="ko-KR" altLang="en-US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492823" y="10621691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dirty="0" smtClean="0"/>
              <a:t>&lt; Client </a:t>
            </a:r>
            <a:r>
              <a:rPr lang="ko-KR" altLang="en-US" sz="3600" dirty="0" smtClean="0"/>
              <a:t>기초</a:t>
            </a:r>
            <a:r>
              <a:rPr lang="en-US" altLang="ko-KR" sz="3600" dirty="0" smtClean="0"/>
              <a:t> </a:t>
            </a:r>
            <a:r>
              <a:rPr lang="ko-KR" altLang="en-US" sz="3600" dirty="0" smtClean="0"/>
              <a:t>정보 </a:t>
            </a:r>
            <a:r>
              <a:rPr lang="en-US" altLang="ko-KR" sz="3600" dirty="0" smtClean="0"/>
              <a:t>&gt;</a:t>
            </a:r>
            <a:endParaRPr lang="ko-KR" altLang="en-US" sz="3600" dirty="0"/>
          </a:p>
        </p:txBody>
      </p:sp>
      <p:grpSp>
        <p:nvGrpSpPr>
          <p:cNvPr id="39" name="그룹 38"/>
          <p:cNvGrpSpPr/>
          <p:nvPr/>
        </p:nvGrpSpPr>
        <p:grpSpPr>
          <a:xfrm>
            <a:off x="1188567" y="16382331"/>
            <a:ext cx="3960440" cy="3096344"/>
            <a:chOff x="228601" y="3562356"/>
            <a:chExt cx="2257854" cy="1951477"/>
          </a:xfrm>
        </p:grpSpPr>
        <p:sp>
          <p:nvSpPr>
            <p:cNvPr id="32" name="직사각형 31"/>
            <p:cNvSpPr/>
            <p:nvPr/>
          </p:nvSpPr>
          <p:spPr>
            <a:xfrm>
              <a:off x="233332" y="3562356"/>
              <a:ext cx="2253123" cy="164307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buFont typeface="Arial" pitchFamily="34" charset="0"/>
                <a:buChar char="•"/>
              </a:pPr>
              <a:r>
                <a:rPr lang="ko-KR" altLang="en-US" sz="3200" dirty="0" smtClean="0"/>
                <a:t> 신체언어 사용</a:t>
              </a:r>
              <a:endParaRPr lang="en-US" altLang="ko-KR" sz="32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altLang="ko-KR" sz="3200" dirty="0" smtClean="0"/>
                <a:t> Yes/No </a:t>
              </a:r>
              <a:r>
                <a:rPr lang="ko-KR" altLang="en-US" sz="3200" dirty="0" smtClean="0"/>
                <a:t>발화 </a:t>
              </a:r>
              <a:endParaRPr lang="en-US" altLang="ko-KR" sz="3200" dirty="0"/>
            </a:p>
            <a:p>
              <a:pPr>
                <a:buFont typeface="Arial" pitchFamily="34" charset="0"/>
                <a:buChar char="•"/>
              </a:pPr>
              <a:r>
                <a:rPr lang="ko-KR" altLang="en-US" sz="3200" dirty="0" smtClean="0"/>
                <a:t> 발화비중 </a:t>
              </a:r>
              <a:r>
                <a:rPr lang="ko-KR" altLang="en-US" sz="3200" dirty="0" smtClean="0"/>
                <a:t>높음</a:t>
              </a:r>
              <a:endParaRPr lang="en-US" altLang="ko-KR" sz="3200" dirty="0" smtClean="0"/>
            </a:p>
            <a:p>
              <a:r>
                <a:rPr lang="en-US" altLang="ko-KR" sz="3200" dirty="0" smtClean="0"/>
                <a:t> </a:t>
              </a:r>
              <a:r>
                <a:rPr lang="en-US" altLang="ko-KR" sz="3200" dirty="0" smtClean="0"/>
                <a:t>(</a:t>
              </a:r>
              <a:r>
                <a:rPr lang="ko-KR" altLang="en-US" sz="3200" dirty="0" smtClean="0"/>
                <a:t>발음이 부정확함</a:t>
              </a:r>
              <a:r>
                <a:rPr lang="en-US" altLang="ko-KR" sz="3200" dirty="0" smtClean="0"/>
                <a:t>)</a:t>
              </a:r>
              <a:endParaRPr lang="en-US" altLang="ko-KR" sz="3200" dirty="0"/>
            </a:p>
            <a:p>
              <a:pPr>
                <a:buFont typeface="Arial" pitchFamily="34" charset="0"/>
                <a:buChar char="•"/>
              </a:pPr>
              <a:r>
                <a:rPr lang="ko-KR" altLang="en-US" sz="3200" dirty="0" smtClean="0"/>
                <a:t> 독립적 생활 가능</a:t>
              </a:r>
              <a:endParaRPr lang="ko-KR" altLang="en-US" sz="3200" dirty="0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228601" y="5221112"/>
              <a:ext cx="2257854" cy="292721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dirty="0" smtClean="0"/>
                <a:t>가정</a:t>
              </a:r>
              <a:endParaRPr lang="ko-KR" altLang="en-US" sz="1800" dirty="0"/>
            </a:p>
          </p:txBody>
        </p:sp>
      </p:grpSp>
      <p:grpSp>
        <p:nvGrpSpPr>
          <p:cNvPr id="40" name="그룹 39"/>
          <p:cNvGrpSpPr/>
          <p:nvPr/>
        </p:nvGrpSpPr>
        <p:grpSpPr>
          <a:xfrm>
            <a:off x="6517159" y="16382331"/>
            <a:ext cx="3888432" cy="3096344"/>
            <a:chOff x="4953583" y="1419216"/>
            <a:chExt cx="1875860" cy="2000264"/>
          </a:xfrm>
        </p:grpSpPr>
        <p:sp>
          <p:nvSpPr>
            <p:cNvPr id="34" name="직사각형 33"/>
            <p:cNvSpPr/>
            <p:nvPr/>
          </p:nvSpPr>
          <p:spPr>
            <a:xfrm>
              <a:off x="4953583" y="1419216"/>
              <a:ext cx="1875860" cy="164307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buFont typeface="Arial" pitchFamily="34" charset="0"/>
                <a:buChar char="•"/>
              </a:pPr>
              <a:r>
                <a:rPr lang="ko-KR" altLang="en-US" sz="3200" dirty="0" smtClean="0"/>
                <a:t> 신체언어 사용</a:t>
              </a:r>
              <a:endParaRPr lang="en-US" altLang="ko-KR" sz="32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altLang="ko-KR" sz="3200" dirty="0" smtClean="0"/>
                <a:t> Yes/No gesture</a:t>
              </a:r>
            </a:p>
            <a:p>
              <a:pPr>
                <a:buFont typeface="Arial" pitchFamily="34" charset="0"/>
                <a:buChar char="•"/>
              </a:pPr>
              <a:r>
                <a:rPr lang="ko-KR" altLang="en-US" sz="3200" dirty="0" smtClean="0"/>
                <a:t> 발화비중 </a:t>
              </a:r>
              <a:r>
                <a:rPr lang="ko-KR" altLang="en-US" sz="3200" dirty="0" smtClean="0"/>
                <a:t>낮음</a:t>
              </a:r>
              <a:endParaRPr lang="en-US" altLang="ko-KR" sz="3200" dirty="0" smtClean="0"/>
            </a:p>
            <a:p>
              <a:r>
                <a:rPr lang="en-US" altLang="ko-KR" sz="3200" dirty="0" smtClean="0"/>
                <a:t> </a:t>
              </a:r>
              <a:r>
                <a:rPr lang="en-US" altLang="ko-KR" sz="3200" dirty="0" smtClean="0"/>
                <a:t>(</a:t>
              </a:r>
              <a:r>
                <a:rPr lang="ko-KR" altLang="en-US" sz="3200" dirty="0" smtClean="0"/>
                <a:t>발음이 부정확함</a:t>
              </a:r>
              <a:r>
                <a:rPr lang="en-US" altLang="ko-KR" sz="3200" dirty="0" smtClean="0"/>
                <a:t>)</a:t>
              </a:r>
              <a:endParaRPr lang="en-US" altLang="ko-KR" sz="3200" dirty="0" smtClean="0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954618" y="3111747"/>
              <a:ext cx="1874825" cy="307733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dirty="0" smtClean="0"/>
                <a:t>학교</a:t>
              </a:r>
              <a:endParaRPr lang="ko-KR" altLang="en-US" sz="1800" dirty="0"/>
            </a:p>
          </p:txBody>
        </p:sp>
      </p:grpSp>
      <p:grpSp>
        <p:nvGrpSpPr>
          <p:cNvPr id="41" name="그룹 40"/>
          <p:cNvGrpSpPr/>
          <p:nvPr/>
        </p:nvGrpSpPr>
        <p:grpSpPr>
          <a:xfrm>
            <a:off x="11773743" y="16382331"/>
            <a:ext cx="3888432" cy="3096344"/>
            <a:chOff x="7015758" y="3253550"/>
            <a:chExt cx="1875860" cy="2304313"/>
          </a:xfrm>
        </p:grpSpPr>
        <p:sp>
          <p:nvSpPr>
            <p:cNvPr id="36" name="직사각형 35"/>
            <p:cNvSpPr/>
            <p:nvPr/>
          </p:nvSpPr>
          <p:spPr>
            <a:xfrm>
              <a:off x="7015758" y="5203353"/>
              <a:ext cx="1874825" cy="35451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dirty="0" smtClean="0"/>
                <a:t>낯선 사람</a:t>
              </a:r>
              <a:r>
                <a:rPr lang="en-US" altLang="ko-KR" sz="2800" dirty="0" smtClean="0"/>
                <a:t>(</a:t>
              </a:r>
              <a:r>
                <a:rPr lang="ko-KR" altLang="en-US" sz="2800" dirty="0" smtClean="0"/>
                <a:t>환경</a:t>
              </a:r>
              <a:r>
                <a:rPr lang="en-US" altLang="ko-KR" sz="2800" dirty="0" smtClean="0"/>
                <a:t>)</a:t>
              </a:r>
              <a:endParaRPr lang="ko-KR" altLang="en-US" sz="2800" dirty="0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7015758" y="3253550"/>
              <a:ext cx="1875860" cy="1949803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buFont typeface="Arial" pitchFamily="34" charset="0"/>
                <a:buChar char="•"/>
              </a:pPr>
              <a:r>
                <a:rPr lang="ko-KR" altLang="en-US" sz="3200" dirty="0" smtClean="0"/>
                <a:t> 신체언어사용</a:t>
              </a:r>
              <a:endParaRPr lang="en-US" altLang="ko-KR" sz="3200" dirty="0" smtClean="0"/>
            </a:p>
            <a:p>
              <a:pPr>
                <a:buFont typeface="Arial" pitchFamily="34" charset="0"/>
                <a:buChar char="•"/>
              </a:pPr>
              <a:r>
                <a:rPr lang="ko-KR" altLang="en-US" sz="3200" dirty="0" smtClean="0"/>
                <a:t> 대화를 꺼림</a:t>
              </a:r>
              <a:endParaRPr lang="en-US" altLang="ko-KR" sz="3200" dirty="0" smtClean="0"/>
            </a:p>
          </p:txBody>
        </p:sp>
      </p:grpSp>
      <p:grpSp>
        <p:nvGrpSpPr>
          <p:cNvPr id="42" name="그룹 41"/>
          <p:cNvGrpSpPr/>
          <p:nvPr/>
        </p:nvGrpSpPr>
        <p:grpSpPr>
          <a:xfrm>
            <a:off x="396479" y="19622691"/>
            <a:ext cx="9793088" cy="4392488"/>
            <a:chOff x="1331640" y="1052736"/>
            <a:chExt cx="6455070" cy="5043282"/>
          </a:xfrm>
        </p:grpSpPr>
        <p:graphicFrame>
          <p:nvGraphicFramePr>
            <p:cNvPr id="43" name="다이어그램 42"/>
            <p:cNvGraphicFramePr/>
            <p:nvPr/>
          </p:nvGraphicFramePr>
          <p:xfrm>
            <a:off x="1331640" y="2008206"/>
            <a:ext cx="6455070" cy="406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44" name="위쪽 화살표 43"/>
            <p:cNvSpPr/>
            <p:nvPr/>
          </p:nvSpPr>
          <p:spPr>
            <a:xfrm>
              <a:off x="2185971" y="3571876"/>
              <a:ext cx="720000" cy="1080000"/>
            </a:xfrm>
            <a:prstGeom prst="up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위쪽 화살표 44"/>
            <p:cNvSpPr/>
            <p:nvPr/>
          </p:nvSpPr>
          <p:spPr>
            <a:xfrm rot="10800000">
              <a:off x="2194639" y="5016018"/>
              <a:ext cx="720000" cy="1080000"/>
            </a:xfrm>
            <a:prstGeom prst="up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위쪽 화살표 45"/>
            <p:cNvSpPr/>
            <p:nvPr/>
          </p:nvSpPr>
          <p:spPr>
            <a:xfrm>
              <a:off x="3643306" y="1052736"/>
              <a:ext cx="720000" cy="2599008"/>
            </a:xfrm>
            <a:prstGeom prst="up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위쪽 화살표 46"/>
            <p:cNvSpPr/>
            <p:nvPr/>
          </p:nvSpPr>
          <p:spPr>
            <a:xfrm rot="10800000">
              <a:off x="3643306" y="4143380"/>
              <a:ext cx="720000" cy="1085820"/>
            </a:xfrm>
            <a:prstGeom prst="up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204273" y="2126480"/>
              <a:ext cx="1143008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6600" b="1" dirty="0" smtClean="0">
                  <a:ln w="24500" cmpd="dbl">
                    <a:solidFill>
                      <a:schemeClr val="accent2">
                        <a:shade val="85000"/>
                        <a:satMod val="155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2">
                          <a:tint val="10000"/>
                          <a:satMod val="155000"/>
                        </a:schemeClr>
                      </a:gs>
                      <a:gs pos="60000">
                        <a:schemeClr val="accent2">
                          <a:tint val="30000"/>
                          <a:satMod val="155000"/>
                        </a:schemeClr>
                      </a:gs>
                      <a:gs pos="100000">
                        <a:schemeClr val="accent2">
                          <a:tint val="73000"/>
                          <a:satMod val="155000"/>
                        </a:schemeClr>
                      </a:gs>
                    </a:gsLst>
                    <a:lin ang="5400000"/>
                  </a:gradFill>
                  <a:effectLst>
                    <a:outerShdw blurRad="38100" dist="38100" dir="7020000" algn="tl">
                      <a:srgbClr val="000000">
                        <a:alpha val="35000"/>
                      </a:srgbClr>
                    </a:outerShdw>
                  </a:effectLst>
                </a:rPr>
                <a:t>?</a:t>
              </a:r>
              <a:endParaRPr lang="ko-KR" altLang="en-US" sz="6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811959" y="1484784"/>
              <a:ext cx="500066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200" dirty="0" smtClean="0"/>
                <a:t>신체언어</a:t>
              </a:r>
              <a:endParaRPr lang="ko-KR" altLang="en-US" sz="3200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608756" y="4214818"/>
              <a:ext cx="677108" cy="1230406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ko-KR" altLang="en-US" sz="3200" dirty="0" smtClean="0"/>
                <a:t>발화</a:t>
              </a:r>
              <a:endParaRPr lang="ko-KR" altLang="en-US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282038" y="30408873"/>
            <a:ext cx="6241042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그림 51" descr="untitledㅏ.bmp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332584" y="30351723"/>
            <a:ext cx="6120680" cy="4946079"/>
          </a:xfrm>
          <a:prstGeom prst="rect">
            <a:avLst/>
          </a:prstGeom>
        </p:spPr>
      </p:pic>
      <p:sp>
        <p:nvSpPr>
          <p:cNvPr id="54" name="모서리가 둥근 직사각형 53"/>
          <p:cNvSpPr/>
          <p:nvPr/>
        </p:nvSpPr>
        <p:spPr>
          <a:xfrm>
            <a:off x="7957319" y="21998955"/>
            <a:ext cx="7704856" cy="187220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dirty="0" smtClean="0">
                <a:solidFill>
                  <a:schemeClr val="tx1"/>
                </a:solidFill>
              </a:rPr>
              <a:t>- </a:t>
            </a:r>
            <a:r>
              <a:rPr lang="ko-KR" altLang="en-US" sz="3200" dirty="0" smtClean="0">
                <a:solidFill>
                  <a:schemeClr val="tx1"/>
                </a:solidFill>
              </a:rPr>
              <a:t>상황에 맞는 표현에 대한 정확한 발음 제공이 필요함</a:t>
            </a:r>
            <a:endParaRPr lang="en-US" altLang="ko-KR" sz="32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ko-KR" altLang="en-US" sz="3200" dirty="0" smtClean="0">
                <a:solidFill>
                  <a:schemeClr val="tx1"/>
                </a:solidFill>
              </a:rPr>
              <a:t> 흥미를 유발할 수 있는 계기가 필요함</a:t>
            </a:r>
            <a:endParaRPr lang="en-US" altLang="ko-KR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290</Words>
  <Application>Microsoft Office PowerPoint</Application>
  <PresentationFormat>사용자 지정</PresentationFormat>
  <Paragraphs>58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대구대학교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Aroma</dc:creator>
  <cp:lastModifiedBy>pc</cp:lastModifiedBy>
  <cp:revision>63</cp:revision>
  <dcterms:created xsi:type="dcterms:W3CDTF">2010-11-24T05:11:25Z</dcterms:created>
  <dcterms:modified xsi:type="dcterms:W3CDTF">2010-11-29T18:14:44Z</dcterms:modified>
</cp:coreProperties>
</file>