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19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861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16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51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39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48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90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68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4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39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538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04F40-E266-4650-A841-33E30F30F779}" type="datetimeFigureOut">
              <a:rPr lang="ko-KR" altLang="en-US" smtClean="0"/>
              <a:t>2014-11-19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D8096-F64B-4497-8ADC-1C5176F71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69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Soo\실습조교\실습조교\2014\제작실 관련\이사할)제작실\이사할)제작실 도면(빈방)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99"/>
          <a:stretch/>
        </p:blipFill>
        <p:spPr bwMode="auto">
          <a:xfrm>
            <a:off x="251520" y="1384397"/>
            <a:ext cx="8740080" cy="378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232470" y="4979268"/>
            <a:ext cx="1459210" cy="200055"/>
            <a:chOff x="232470" y="5264219"/>
            <a:chExt cx="1459210" cy="200055"/>
          </a:xfrm>
        </p:grpSpPr>
        <p:cxnSp>
          <p:nvCxnSpPr>
            <p:cNvPr id="38" name="직선 화살표 연결선 37"/>
            <p:cNvCxnSpPr/>
            <p:nvPr/>
          </p:nvCxnSpPr>
          <p:spPr>
            <a:xfrm>
              <a:off x="232470" y="5303912"/>
              <a:ext cx="145921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77516" y="5264219"/>
              <a:ext cx="432048" cy="200055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" dirty="0" smtClean="0"/>
                <a:t>435m</a:t>
              </a:r>
              <a:endParaRPr lang="ko-KR" altLang="en-US" sz="700" dirty="0"/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6838156" y="4643611"/>
            <a:ext cx="235074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" b="1" dirty="0" smtClean="0"/>
              <a:t>세면대</a:t>
            </a:r>
            <a:endParaRPr lang="ko-KR" altLang="en-US" sz="400" b="1" dirty="0"/>
          </a:p>
        </p:txBody>
      </p:sp>
      <p:sp>
        <p:nvSpPr>
          <p:cNvPr id="15" name="직사각형 14"/>
          <p:cNvSpPr/>
          <p:nvPr/>
        </p:nvSpPr>
        <p:spPr>
          <a:xfrm>
            <a:off x="6495417" y="4643611"/>
            <a:ext cx="235074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" b="1" dirty="0" smtClean="0"/>
              <a:t>세면대</a:t>
            </a:r>
            <a:endParaRPr lang="ko-KR" altLang="en-US" sz="400" b="1" dirty="0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8991600" y="1384397"/>
            <a:ext cx="0" cy="355677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892480" y="2780928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815</a:t>
            </a:r>
            <a:endParaRPr lang="ko-KR" altLang="en-US" sz="800" dirty="0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133539" y="1361552"/>
            <a:ext cx="0" cy="355677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419" y="2758083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835</a:t>
            </a:r>
            <a:endParaRPr lang="ko-KR" altLang="en-US" sz="800" dirty="0"/>
          </a:p>
        </p:txBody>
      </p:sp>
      <p:cxnSp>
        <p:nvCxnSpPr>
          <p:cNvPr id="34" name="직선 화살표 연결선 33"/>
          <p:cNvCxnSpPr/>
          <p:nvPr/>
        </p:nvCxnSpPr>
        <p:spPr>
          <a:xfrm>
            <a:off x="355720" y="2176289"/>
            <a:ext cx="0" cy="27134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62255" y="3356992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665</a:t>
            </a:r>
            <a:endParaRPr lang="ko-KR" altLang="en-US" sz="800" dirty="0"/>
          </a:p>
        </p:txBody>
      </p:sp>
      <p:cxnSp>
        <p:nvCxnSpPr>
          <p:cNvPr id="42" name="직선 화살표 연결선 41"/>
          <p:cNvCxnSpPr/>
          <p:nvPr/>
        </p:nvCxnSpPr>
        <p:spPr>
          <a:xfrm>
            <a:off x="1568044" y="2872654"/>
            <a:ext cx="0" cy="202272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474579" y="3645024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460</a:t>
            </a:r>
            <a:endParaRPr lang="ko-KR" altLang="en-US" sz="800" dirty="0"/>
          </a:p>
        </p:txBody>
      </p:sp>
      <p:cxnSp>
        <p:nvCxnSpPr>
          <p:cNvPr id="54" name="직선 화살표 연결선 53"/>
          <p:cNvCxnSpPr/>
          <p:nvPr/>
        </p:nvCxnSpPr>
        <p:spPr>
          <a:xfrm>
            <a:off x="6753697" y="2728900"/>
            <a:ext cx="0" cy="6859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660232" y="2814836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200</a:t>
            </a:r>
            <a:endParaRPr lang="ko-KR" altLang="en-US" sz="800" dirty="0"/>
          </a:p>
        </p:txBody>
      </p:sp>
      <p:sp>
        <p:nvSpPr>
          <p:cNvPr id="50" name="TextBox 49"/>
          <p:cNvSpPr txBox="1"/>
          <p:nvPr/>
        </p:nvSpPr>
        <p:spPr>
          <a:xfrm>
            <a:off x="6785198" y="5271591"/>
            <a:ext cx="2088232" cy="13388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[</a:t>
            </a:r>
            <a:r>
              <a:rPr lang="ko-KR" altLang="en-US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먼지 작업 많은 곳</a:t>
            </a:r>
            <a:r>
              <a:rPr lang="en-US" altLang="ko-KR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]</a:t>
            </a:r>
            <a:endParaRPr lang="en-US" altLang="ko-KR" sz="1200" dirty="0">
              <a:latin typeface="HY수평선B" panose="02030600000101010101" pitchFamily="18" charset="-127"/>
              <a:ea typeface="HY수평선B" panose="02030600000101010101" pitchFamily="18" charset="-127"/>
            </a:endParaRPr>
          </a:p>
          <a:p>
            <a:r>
              <a:rPr lang="en-US" altLang="ko-KR" sz="1100" dirty="0"/>
              <a:t>* </a:t>
            </a:r>
            <a:r>
              <a:rPr lang="ko-KR" altLang="en-US" sz="1100" dirty="0" smtClean="0"/>
              <a:t>벽면 </a:t>
            </a:r>
            <a:r>
              <a:rPr lang="en-US" altLang="ko-KR" sz="1100" dirty="0" smtClean="0"/>
              <a:t>Fan:1</a:t>
            </a:r>
            <a:r>
              <a:rPr lang="ko-KR" altLang="en-US" sz="1100" dirty="0" smtClean="0"/>
              <a:t>개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천정 </a:t>
            </a:r>
            <a:r>
              <a:rPr lang="en-US" altLang="ko-KR" sz="1100" dirty="0" smtClean="0"/>
              <a:t>Fan:9</a:t>
            </a:r>
            <a:r>
              <a:rPr lang="ko-KR" altLang="en-US" sz="1100" dirty="0" smtClean="0"/>
              <a:t>개</a:t>
            </a:r>
            <a:endParaRPr lang="en-US" altLang="ko-KR" sz="1100" dirty="0" smtClean="0"/>
          </a:p>
          <a:p>
            <a:r>
              <a:rPr lang="en-US" altLang="ko-KR" sz="1100" dirty="0"/>
              <a:t>* </a:t>
            </a:r>
            <a:r>
              <a:rPr lang="ko-KR" altLang="en-US" sz="1100" dirty="0" smtClean="0"/>
              <a:t>천정에어컨</a:t>
            </a:r>
            <a:r>
              <a:rPr lang="en-US" altLang="ko-KR" sz="1100" dirty="0" smtClean="0"/>
              <a:t>:1</a:t>
            </a:r>
            <a:r>
              <a:rPr lang="ko-KR" altLang="en-US" sz="1100" dirty="0" smtClean="0"/>
              <a:t>대</a:t>
            </a:r>
            <a:endParaRPr lang="en-US" altLang="ko-KR" sz="1100" dirty="0" smtClean="0"/>
          </a:p>
          <a:p>
            <a:r>
              <a:rPr lang="en-US" altLang="ko-KR" sz="1100" dirty="0"/>
              <a:t>* </a:t>
            </a:r>
            <a:r>
              <a:rPr lang="ko-KR" altLang="en-US" sz="1100" dirty="0" smtClean="0">
                <a:solidFill>
                  <a:srgbClr val="FF0000"/>
                </a:solidFill>
              </a:rPr>
              <a:t>천정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환풍시설</a:t>
            </a:r>
            <a:r>
              <a:rPr lang="ko-KR" altLang="en-US" sz="1100" dirty="0" smtClean="0">
                <a:solidFill>
                  <a:srgbClr val="FF0000"/>
                </a:solidFill>
              </a:rPr>
              <a:t> 있음</a:t>
            </a:r>
            <a:r>
              <a:rPr lang="en-US" altLang="ko-KR" sz="1100" dirty="0" smtClean="0">
                <a:solidFill>
                  <a:srgbClr val="FF0000"/>
                </a:solidFill>
              </a:rPr>
              <a:t>.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</p:txBody>
      </p:sp>
      <p:sp>
        <p:nvSpPr>
          <p:cNvPr id="93" name="TextBox 92"/>
          <p:cNvSpPr txBox="1"/>
          <p:nvPr/>
        </p:nvSpPr>
        <p:spPr>
          <a:xfrm>
            <a:off x="251520" y="5710396"/>
            <a:ext cx="1440160" cy="92333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[</a:t>
            </a:r>
            <a:r>
              <a:rPr lang="ko-KR" altLang="en-US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보관실</a:t>
            </a:r>
            <a:r>
              <a:rPr lang="en-US" altLang="ko-KR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/</a:t>
            </a:r>
            <a:r>
              <a:rPr lang="ko-KR" altLang="en-US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창고</a:t>
            </a:r>
            <a:r>
              <a:rPr lang="en-US" altLang="ko-KR" sz="1200" dirty="0" smtClean="0">
                <a:latin typeface="HY수평선B" panose="02030600000101010101" pitchFamily="18" charset="-127"/>
                <a:ea typeface="HY수평선B" panose="02030600000101010101" pitchFamily="18" charset="-127"/>
              </a:rPr>
              <a:t>]</a:t>
            </a:r>
          </a:p>
          <a:p>
            <a:r>
              <a:rPr lang="en-US" altLang="ko-KR" sz="1100" dirty="0" smtClean="0"/>
              <a:t>*</a:t>
            </a:r>
            <a:r>
              <a:rPr lang="ko-KR" altLang="en-US" sz="1100" dirty="0" smtClean="0"/>
              <a:t>벽면 </a:t>
            </a:r>
            <a:r>
              <a:rPr lang="en-US" altLang="ko-KR" sz="1100" dirty="0" smtClean="0"/>
              <a:t>Fan:1</a:t>
            </a:r>
            <a:r>
              <a:rPr lang="ko-KR" altLang="en-US" sz="1100" dirty="0" smtClean="0"/>
              <a:t>개</a:t>
            </a:r>
            <a:endParaRPr lang="en-US" altLang="ko-KR" sz="11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en-US" altLang="ko-KR" sz="6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2627784" y="1441351"/>
            <a:ext cx="1008112" cy="34278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정육면체 55"/>
          <p:cNvSpPr/>
          <p:nvPr/>
        </p:nvSpPr>
        <p:spPr>
          <a:xfrm>
            <a:off x="3158319" y="1441352"/>
            <a:ext cx="333561" cy="88552"/>
          </a:xfrm>
          <a:prstGeom prst="cub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정육면체 95"/>
          <p:cNvSpPr/>
          <p:nvPr/>
        </p:nvSpPr>
        <p:spPr>
          <a:xfrm>
            <a:off x="3184798" y="4801157"/>
            <a:ext cx="333561" cy="69553"/>
          </a:xfrm>
          <a:prstGeom prst="cub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6435357" y="3523106"/>
            <a:ext cx="261610" cy="97538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smtClean="0"/>
              <a:t>공구정리함</a:t>
            </a:r>
            <a:r>
              <a:rPr lang="en-US" altLang="ko-KR" sz="500" dirty="0" smtClean="0"/>
              <a:t> </a:t>
            </a:r>
            <a:r>
              <a:rPr lang="en-US" altLang="ko-KR" sz="500" dirty="0"/>
              <a:t>(W*H)</a:t>
            </a:r>
            <a:r>
              <a:rPr lang="ko-KR" altLang="en-US" sz="500" dirty="0" smtClean="0"/>
              <a:t>   </a:t>
            </a:r>
            <a:r>
              <a:rPr lang="en-US" altLang="ko-KR" sz="500" dirty="0" smtClean="0"/>
              <a:t>180*90</a:t>
            </a:r>
            <a:endParaRPr lang="ko-KR" altLang="en-US" sz="500" dirty="0"/>
          </a:p>
        </p:txBody>
      </p:sp>
      <p:sp>
        <p:nvSpPr>
          <p:cNvPr id="101" name="TextBox 100"/>
          <p:cNvSpPr txBox="1"/>
          <p:nvPr/>
        </p:nvSpPr>
        <p:spPr>
          <a:xfrm>
            <a:off x="6384012" y="1661038"/>
            <a:ext cx="338554" cy="83185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 smtClean="0"/>
              <a:t>공구함</a:t>
            </a:r>
            <a:r>
              <a:rPr lang="en-US" altLang="ko-KR" sz="500" dirty="0"/>
              <a:t> </a:t>
            </a:r>
            <a:r>
              <a:rPr lang="ko-KR" altLang="en-US" sz="500" dirty="0" smtClean="0"/>
              <a:t>세트</a:t>
            </a:r>
            <a:r>
              <a:rPr lang="en-US" altLang="ko-KR" sz="500" dirty="0" smtClean="0"/>
              <a:t>(W*H)</a:t>
            </a:r>
            <a:r>
              <a:rPr lang="ko-KR" altLang="en-US" sz="500" dirty="0" smtClean="0"/>
              <a:t>  </a:t>
            </a:r>
            <a:r>
              <a:rPr lang="en-US" altLang="ko-KR" sz="500" dirty="0" smtClean="0"/>
              <a:t>176*173</a:t>
            </a:r>
            <a:endParaRPr lang="ko-KR" altLang="en-US" sz="5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939632" y="1661038"/>
            <a:ext cx="338554" cy="71577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 smtClean="0"/>
              <a:t>테이블 </a:t>
            </a:r>
            <a:r>
              <a:rPr lang="ko-KR" altLang="en-US" sz="500" dirty="0" err="1" smtClean="0"/>
              <a:t>쏘우</a:t>
            </a:r>
            <a:r>
              <a:rPr lang="en-US" altLang="ko-KR" sz="500" dirty="0"/>
              <a:t> L*W)</a:t>
            </a:r>
            <a:endParaRPr lang="en-US" altLang="ko-KR" sz="500" dirty="0" smtClean="0"/>
          </a:p>
          <a:p>
            <a:r>
              <a:rPr lang="en-US" altLang="ko-KR" sz="500" dirty="0" smtClean="0"/>
              <a:t>135*80</a:t>
            </a:r>
            <a:endParaRPr lang="ko-KR" altLang="en-US" sz="500" dirty="0"/>
          </a:p>
        </p:txBody>
      </p:sp>
      <p:sp>
        <p:nvSpPr>
          <p:cNvPr id="103" name="TextBox 102"/>
          <p:cNvSpPr txBox="1"/>
          <p:nvPr/>
        </p:nvSpPr>
        <p:spPr>
          <a:xfrm>
            <a:off x="1811003" y="4478923"/>
            <a:ext cx="528749" cy="24622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500" dirty="0" smtClean="0"/>
              <a:t>재봉틀</a:t>
            </a:r>
            <a:r>
              <a:rPr lang="en-US" altLang="ko-KR" sz="500" dirty="0"/>
              <a:t>(L*W)</a:t>
            </a:r>
            <a:endParaRPr lang="en-US" altLang="ko-KR" sz="500" dirty="0" smtClean="0"/>
          </a:p>
          <a:p>
            <a:r>
              <a:rPr lang="en-US" altLang="ko-KR" sz="500" dirty="0" smtClean="0"/>
              <a:t>118*51</a:t>
            </a:r>
            <a:endParaRPr lang="ko-KR" altLang="en-US" sz="500" dirty="0"/>
          </a:p>
        </p:txBody>
      </p:sp>
      <p:sp>
        <p:nvSpPr>
          <p:cNvPr id="105" name="직사각형 104"/>
          <p:cNvSpPr/>
          <p:nvPr/>
        </p:nvSpPr>
        <p:spPr>
          <a:xfrm>
            <a:off x="755576" y="4812989"/>
            <a:ext cx="432048" cy="2059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창문</a:t>
            </a:r>
            <a:endParaRPr lang="ko-KR" altLang="en-US" sz="900" dirty="0"/>
          </a:p>
        </p:txBody>
      </p:sp>
      <p:sp>
        <p:nvSpPr>
          <p:cNvPr id="107" name="직사각형 106"/>
          <p:cNvSpPr/>
          <p:nvPr/>
        </p:nvSpPr>
        <p:spPr>
          <a:xfrm>
            <a:off x="8742126" y="2814836"/>
            <a:ext cx="216024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창문</a:t>
            </a:r>
            <a:endParaRPr lang="ko-KR" altLang="en-US" sz="900" dirty="0"/>
          </a:p>
        </p:txBody>
      </p:sp>
      <p:sp>
        <p:nvSpPr>
          <p:cNvPr id="108" name="직사각형 107"/>
          <p:cNvSpPr/>
          <p:nvPr/>
        </p:nvSpPr>
        <p:spPr>
          <a:xfrm>
            <a:off x="2195736" y="4812989"/>
            <a:ext cx="432048" cy="2059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창문</a:t>
            </a:r>
            <a:endParaRPr lang="ko-KR" altLang="en-US" sz="900" dirty="0"/>
          </a:p>
        </p:txBody>
      </p:sp>
      <p:sp>
        <p:nvSpPr>
          <p:cNvPr id="109" name="직사각형 108"/>
          <p:cNvSpPr/>
          <p:nvPr/>
        </p:nvSpPr>
        <p:spPr>
          <a:xfrm>
            <a:off x="3870275" y="4801157"/>
            <a:ext cx="432048" cy="2059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창문</a:t>
            </a:r>
            <a:endParaRPr lang="ko-KR" altLang="en-US" sz="900" dirty="0"/>
          </a:p>
        </p:txBody>
      </p:sp>
      <p:sp>
        <p:nvSpPr>
          <p:cNvPr id="113" name="TextBox 112"/>
          <p:cNvSpPr txBox="1"/>
          <p:nvPr/>
        </p:nvSpPr>
        <p:spPr>
          <a:xfrm>
            <a:off x="8312553" y="1844823"/>
            <a:ext cx="415498" cy="52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/>
              <a:t>③</a:t>
            </a:r>
            <a:r>
              <a:rPr lang="ko-KR" altLang="en-US" sz="500" dirty="0" err="1"/>
              <a:t>디스크샌더</a:t>
            </a:r>
            <a:r>
              <a:rPr lang="en-US" altLang="ko-KR" sz="500" dirty="0" smtClean="0"/>
              <a:t> (L*W</a:t>
            </a:r>
            <a:r>
              <a:rPr lang="en-US" altLang="ko-KR" sz="500" dirty="0"/>
              <a:t>)</a:t>
            </a:r>
            <a:r>
              <a:rPr lang="ko-KR" altLang="en-US" sz="500" dirty="0" smtClean="0"/>
              <a:t> </a:t>
            </a:r>
            <a:endParaRPr lang="en-US" altLang="ko-KR" sz="500" dirty="0" smtClean="0"/>
          </a:p>
          <a:p>
            <a:r>
              <a:rPr lang="en-US" altLang="ko-KR" sz="500" dirty="0" smtClean="0"/>
              <a:t>110*100</a:t>
            </a:r>
            <a:endParaRPr lang="ko-KR" altLang="en-US" sz="5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925072" y="3698460"/>
            <a:ext cx="539376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500" dirty="0"/>
              <a:t>④</a:t>
            </a:r>
            <a:r>
              <a:rPr lang="ko-KR" altLang="en-US" sz="500" dirty="0" err="1"/>
              <a:t>마이타소</a:t>
            </a:r>
            <a:endParaRPr lang="en-US" altLang="ko-KR" sz="500" dirty="0" smtClean="0"/>
          </a:p>
          <a:p>
            <a:r>
              <a:rPr lang="en-US" altLang="ko-KR" sz="500" dirty="0" smtClean="0"/>
              <a:t>170*110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947525" y="4096680"/>
            <a:ext cx="415498" cy="436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 smtClean="0"/>
              <a:t>①</a:t>
            </a:r>
            <a:r>
              <a:rPr lang="ko-KR" altLang="en-US" sz="500" dirty="0" err="1" smtClean="0"/>
              <a:t>각끌기계</a:t>
            </a:r>
            <a:r>
              <a:rPr lang="en-US" altLang="ko-KR" sz="500" dirty="0" smtClean="0"/>
              <a:t> </a:t>
            </a:r>
            <a:r>
              <a:rPr lang="en-US" altLang="ko-KR" sz="500" dirty="0"/>
              <a:t>(W*H)</a:t>
            </a:r>
            <a:endParaRPr lang="en-US" altLang="ko-KR" sz="500" dirty="0" smtClean="0"/>
          </a:p>
          <a:p>
            <a:r>
              <a:rPr lang="en-US" altLang="ko-KR" sz="500" dirty="0" smtClean="0"/>
              <a:t>70*140</a:t>
            </a:r>
            <a:endParaRPr lang="ko-KR" altLang="en-US" sz="500" dirty="0"/>
          </a:p>
        </p:txBody>
      </p:sp>
      <p:sp>
        <p:nvSpPr>
          <p:cNvPr id="118" name="TextBox 117"/>
          <p:cNvSpPr txBox="1"/>
          <p:nvPr/>
        </p:nvSpPr>
        <p:spPr>
          <a:xfrm>
            <a:off x="7498490" y="4532733"/>
            <a:ext cx="554174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500" dirty="0" smtClean="0"/>
              <a:t>전동드릴</a:t>
            </a:r>
            <a:r>
              <a:rPr lang="en-US" altLang="ko-KR" sz="500" dirty="0" smtClean="0"/>
              <a:t>(</a:t>
            </a:r>
            <a:r>
              <a:rPr lang="ko-KR" altLang="en-US" sz="500" dirty="0" smtClean="0"/>
              <a:t>大</a:t>
            </a:r>
            <a:r>
              <a:rPr lang="en-US" altLang="ko-KR" sz="500" dirty="0" smtClean="0"/>
              <a:t>)</a:t>
            </a:r>
          </a:p>
          <a:p>
            <a:r>
              <a:rPr lang="en-US" altLang="ko-KR" sz="500" dirty="0" smtClean="0"/>
              <a:t>(W*H</a:t>
            </a:r>
            <a:r>
              <a:rPr lang="en-US" altLang="ko-KR" sz="500" dirty="0"/>
              <a:t>)</a:t>
            </a:r>
            <a:endParaRPr lang="en-US" altLang="ko-KR" sz="500" dirty="0" smtClean="0"/>
          </a:p>
          <a:p>
            <a:r>
              <a:rPr lang="en-US" altLang="ko-KR" sz="500" dirty="0" smtClean="0"/>
              <a:t>70*120</a:t>
            </a:r>
            <a:endParaRPr lang="ko-KR" altLang="en-US" sz="500" dirty="0"/>
          </a:p>
        </p:txBody>
      </p:sp>
      <p:sp>
        <p:nvSpPr>
          <p:cNvPr id="2" name="TextBox 1"/>
          <p:cNvSpPr txBox="1"/>
          <p:nvPr/>
        </p:nvSpPr>
        <p:spPr>
          <a:xfrm>
            <a:off x="8100393" y="260648"/>
            <a:ext cx="85775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ko-KR" altLang="en-US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단위</a:t>
            </a:r>
            <a:r>
              <a:rPr lang="en-US" altLang="ko-KR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:cm</a:t>
            </a:r>
            <a:endParaRPr lang="ko-KR" altLang="en-US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172400" y="1529904"/>
            <a:ext cx="554174" cy="246221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500" dirty="0" err="1" smtClean="0"/>
              <a:t>집진기</a:t>
            </a:r>
            <a:r>
              <a:rPr lang="ko-KR" altLang="en-US" sz="500" dirty="0" smtClean="0"/>
              <a:t> </a:t>
            </a:r>
            <a:r>
              <a:rPr lang="en-US" altLang="ko-KR" sz="500" dirty="0"/>
              <a:t>(W*H)</a:t>
            </a:r>
            <a:endParaRPr lang="en-US" altLang="ko-KR" sz="500" dirty="0" smtClean="0"/>
          </a:p>
          <a:p>
            <a:r>
              <a:rPr lang="en-US" altLang="ko-KR" sz="500" dirty="0" smtClean="0"/>
              <a:t>80*150</a:t>
            </a:r>
            <a:endParaRPr lang="ko-KR" altLang="en-US" sz="500" dirty="0"/>
          </a:p>
        </p:txBody>
      </p:sp>
      <p:grpSp>
        <p:nvGrpSpPr>
          <p:cNvPr id="28" name="그룹 27"/>
          <p:cNvGrpSpPr/>
          <p:nvPr/>
        </p:nvGrpSpPr>
        <p:grpSpPr>
          <a:xfrm>
            <a:off x="232470" y="5271591"/>
            <a:ext cx="6498021" cy="1386652"/>
            <a:chOff x="232470" y="5271591"/>
            <a:chExt cx="6498021" cy="1386652"/>
          </a:xfrm>
        </p:grpSpPr>
        <p:grpSp>
          <p:nvGrpSpPr>
            <p:cNvPr id="18" name="그룹 17"/>
            <p:cNvGrpSpPr/>
            <p:nvPr/>
          </p:nvGrpSpPr>
          <p:grpSpPr>
            <a:xfrm>
              <a:off x="232470" y="5271591"/>
              <a:ext cx="6498021" cy="1386652"/>
              <a:chOff x="232470" y="5271591"/>
              <a:chExt cx="6498021" cy="1386652"/>
            </a:xfrm>
          </p:grpSpPr>
          <p:cxnSp>
            <p:nvCxnSpPr>
              <p:cNvPr id="4" name="직선 연결선 3"/>
              <p:cNvCxnSpPr/>
              <p:nvPr/>
            </p:nvCxnSpPr>
            <p:spPr>
              <a:xfrm flipH="1">
                <a:off x="232471" y="5271591"/>
                <a:ext cx="6498020" cy="0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/>
              <p:cNvCxnSpPr/>
              <p:nvPr/>
            </p:nvCxnSpPr>
            <p:spPr>
              <a:xfrm flipH="1">
                <a:off x="232470" y="5604480"/>
                <a:ext cx="1532793" cy="0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8" name="직선 연결선 7"/>
              <p:cNvCxnSpPr/>
              <p:nvPr/>
            </p:nvCxnSpPr>
            <p:spPr>
              <a:xfrm>
                <a:off x="232471" y="5271591"/>
                <a:ext cx="0" cy="317649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/>
              <p:cNvCxnSpPr/>
              <p:nvPr/>
            </p:nvCxnSpPr>
            <p:spPr>
              <a:xfrm>
                <a:off x="6730491" y="5271591"/>
                <a:ext cx="0" cy="1384995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/>
              <p:cNvCxnSpPr/>
              <p:nvPr/>
            </p:nvCxnSpPr>
            <p:spPr>
              <a:xfrm flipH="1">
                <a:off x="1765263" y="6656586"/>
                <a:ext cx="4965227" cy="0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81" name="직선 연결선 80"/>
              <p:cNvCxnSpPr/>
              <p:nvPr/>
            </p:nvCxnSpPr>
            <p:spPr>
              <a:xfrm>
                <a:off x="1765263" y="5604480"/>
                <a:ext cx="0" cy="1053763"/>
              </a:xfrm>
              <a:prstGeom prst="line">
                <a:avLst/>
              </a:prstGeom>
              <a:ln w="12700">
                <a:prstDash val="sysDash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/>
            <p:cNvSpPr txBox="1"/>
            <p:nvPr/>
          </p:nvSpPr>
          <p:spPr>
            <a:xfrm>
              <a:off x="2826302" y="5406315"/>
              <a:ext cx="2392225" cy="830997"/>
            </a:xfrm>
            <a:prstGeom prst="rect">
              <a:avLst/>
            </a:prstGeom>
            <a:noFill/>
            <a:ln w="12700"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latin typeface="HY수평선B" panose="02030600000101010101" pitchFamily="18" charset="-127"/>
                  <a:ea typeface="HY수평선B" panose="02030600000101010101" pitchFamily="18" charset="-127"/>
                </a:rPr>
                <a:t>[</a:t>
              </a:r>
              <a:r>
                <a:rPr lang="ko-KR" altLang="en-US" sz="1200" dirty="0" smtClean="0">
                  <a:latin typeface="HY수평선B" panose="02030600000101010101" pitchFamily="18" charset="-127"/>
                  <a:ea typeface="HY수평선B" panose="02030600000101010101" pitchFamily="18" charset="-127"/>
                </a:rPr>
                <a:t>강의</a:t>
              </a:r>
              <a:r>
                <a:rPr lang="en-US" altLang="ko-KR" sz="1200" dirty="0">
                  <a:latin typeface="HY수평선B" panose="02030600000101010101" pitchFamily="18" charset="-127"/>
                  <a:ea typeface="HY수평선B" panose="02030600000101010101" pitchFamily="18" charset="-127"/>
                </a:rPr>
                <a:t> </a:t>
              </a:r>
              <a:r>
                <a:rPr lang="ko-KR" altLang="en-US" sz="1200" dirty="0" smtClean="0">
                  <a:latin typeface="HY수평선B" panose="02030600000101010101" pitchFamily="18" charset="-127"/>
                  <a:ea typeface="HY수평선B" panose="02030600000101010101" pitchFamily="18" charset="-127"/>
                </a:rPr>
                <a:t>및 조립 공간</a:t>
              </a:r>
              <a:r>
                <a:rPr lang="en-US" altLang="ko-KR" sz="1200" dirty="0" smtClean="0">
                  <a:latin typeface="HY수평선B" panose="02030600000101010101" pitchFamily="18" charset="-127"/>
                  <a:ea typeface="HY수평선B" panose="02030600000101010101" pitchFamily="18" charset="-127"/>
                </a:rPr>
                <a:t>]</a:t>
              </a:r>
              <a:endParaRPr lang="en-US" altLang="ko-KR" sz="1200" dirty="0">
                <a:latin typeface="HY수평선B" panose="02030600000101010101" pitchFamily="18" charset="-127"/>
                <a:ea typeface="HY수평선B" panose="02030600000101010101" pitchFamily="18" charset="-127"/>
              </a:endParaRPr>
            </a:p>
            <a:p>
              <a:r>
                <a:rPr lang="en-US" altLang="ko-KR" sz="1100" dirty="0" smtClean="0"/>
                <a:t>*</a:t>
              </a:r>
              <a:r>
                <a:rPr lang="ko-KR" altLang="en-US" sz="1100" dirty="0" smtClean="0"/>
                <a:t>벽면 </a:t>
              </a:r>
              <a:r>
                <a:rPr lang="en-US" altLang="ko-KR" sz="1100" dirty="0" smtClean="0"/>
                <a:t>Fan:2</a:t>
              </a:r>
              <a:r>
                <a:rPr lang="ko-KR" altLang="en-US" sz="1100" dirty="0" smtClean="0"/>
                <a:t>개</a:t>
              </a:r>
              <a:endParaRPr lang="en-US" altLang="ko-KR" sz="1100" dirty="0"/>
            </a:p>
            <a:p>
              <a:r>
                <a:rPr lang="en-US" altLang="ko-KR" sz="1100" dirty="0" smtClean="0"/>
                <a:t>*</a:t>
              </a:r>
              <a:r>
                <a:rPr lang="ko-KR" altLang="en-US" sz="1100" dirty="0" smtClean="0"/>
                <a:t>천정에어컨</a:t>
              </a:r>
              <a:r>
                <a:rPr lang="en-US" altLang="ko-KR" sz="1100" dirty="0"/>
                <a:t>:3</a:t>
              </a:r>
              <a:r>
                <a:rPr lang="ko-KR" altLang="en-US" sz="1100" dirty="0" smtClean="0"/>
                <a:t>대</a:t>
              </a:r>
              <a:endParaRPr lang="en-US" altLang="ko-KR" sz="1100" dirty="0"/>
            </a:p>
            <a:p>
              <a:endParaRPr lang="ko-KR" altLang="en-US" sz="12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8330205" y="4039121"/>
            <a:ext cx="338554" cy="514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/>
              <a:t>②대패</a:t>
            </a:r>
            <a:r>
              <a:rPr lang="en-US" altLang="ko-KR" sz="500" dirty="0" smtClean="0"/>
              <a:t> </a:t>
            </a:r>
            <a:r>
              <a:rPr lang="en-US" altLang="ko-KR" sz="500" dirty="0"/>
              <a:t>(W*H)</a:t>
            </a:r>
            <a:r>
              <a:rPr lang="ko-KR" altLang="en-US" sz="500" dirty="0"/>
              <a:t> </a:t>
            </a:r>
            <a:endParaRPr lang="en-US" altLang="ko-KR" sz="500" dirty="0" smtClean="0"/>
          </a:p>
          <a:p>
            <a:r>
              <a:rPr lang="en-US" altLang="ko-KR" sz="500" dirty="0" smtClean="0"/>
              <a:t>120*130</a:t>
            </a:r>
            <a:endParaRPr lang="ko-KR" altLang="en-US" sz="500" dirty="0"/>
          </a:p>
        </p:txBody>
      </p:sp>
      <p:cxnSp>
        <p:nvCxnSpPr>
          <p:cNvPr id="64" name="직선 화살표 연결선 63"/>
          <p:cNvCxnSpPr/>
          <p:nvPr/>
        </p:nvCxnSpPr>
        <p:spPr>
          <a:xfrm>
            <a:off x="6256318" y="3419707"/>
            <a:ext cx="0" cy="14844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62853" y="3861048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280</a:t>
            </a:r>
            <a:endParaRPr lang="ko-KR" altLang="en-US" sz="800" dirty="0"/>
          </a:p>
        </p:txBody>
      </p:sp>
      <p:cxnSp>
        <p:nvCxnSpPr>
          <p:cNvPr id="68" name="직선 화살표 연결선 67"/>
          <p:cNvCxnSpPr/>
          <p:nvPr/>
        </p:nvCxnSpPr>
        <p:spPr>
          <a:xfrm>
            <a:off x="6263804" y="1428078"/>
            <a:ext cx="0" cy="12926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170339" y="1869419"/>
            <a:ext cx="307777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800" dirty="0" smtClean="0"/>
              <a:t>225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930327" y="4336909"/>
            <a:ext cx="539376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500" dirty="0"/>
              <a:t>⑤</a:t>
            </a:r>
            <a:r>
              <a:rPr lang="ko-KR" altLang="en-US" sz="500" dirty="0" smtClean="0"/>
              <a:t>선반 </a:t>
            </a:r>
            <a:r>
              <a:rPr lang="en-US" altLang="ko-KR" sz="500" dirty="0"/>
              <a:t>(W*H)</a:t>
            </a:r>
          </a:p>
          <a:p>
            <a:r>
              <a:rPr lang="en-US" altLang="ko-KR" sz="500" dirty="0"/>
              <a:t>200*80</a:t>
            </a:r>
            <a:endParaRPr lang="ko-KR" altLang="en-US" sz="500" dirty="0"/>
          </a:p>
        </p:txBody>
      </p:sp>
      <p:sp>
        <p:nvSpPr>
          <p:cNvPr id="67" name="TextBox 66"/>
          <p:cNvSpPr txBox="1"/>
          <p:nvPr/>
        </p:nvSpPr>
        <p:spPr>
          <a:xfrm>
            <a:off x="1857182" y="3553271"/>
            <a:ext cx="338554" cy="6875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ko-KR" altLang="en-US" sz="500" dirty="0" smtClean="0"/>
              <a:t>재봉틀</a:t>
            </a:r>
            <a:r>
              <a:rPr lang="en-US" altLang="ko-KR" sz="500" dirty="0"/>
              <a:t>(L*W)</a:t>
            </a:r>
            <a:endParaRPr lang="en-US" altLang="ko-KR" sz="500" dirty="0" smtClean="0"/>
          </a:p>
          <a:p>
            <a:r>
              <a:rPr lang="en-US" altLang="ko-KR" sz="500" dirty="0" smtClean="0"/>
              <a:t>118*51</a:t>
            </a:r>
            <a:endParaRPr lang="ko-KR" altLang="en-US" sz="500" dirty="0"/>
          </a:p>
        </p:txBody>
      </p:sp>
      <p:sp>
        <p:nvSpPr>
          <p:cNvPr id="72" name="TextBox 71"/>
          <p:cNvSpPr txBox="1"/>
          <p:nvPr/>
        </p:nvSpPr>
        <p:spPr>
          <a:xfrm>
            <a:off x="1765263" y="517522"/>
            <a:ext cx="573322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/>
              <a:t>보조기구 디자인 및 제작실습실</a:t>
            </a:r>
            <a:endParaRPr lang="en-US" altLang="ko-KR" sz="2400" dirty="0" smtClean="0"/>
          </a:p>
        </p:txBody>
      </p:sp>
      <p:sp>
        <p:nvSpPr>
          <p:cNvPr id="5" name="폭발 1 4"/>
          <p:cNvSpPr/>
          <p:nvPr/>
        </p:nvSpPr>
        <p:spPr>
          <a:xfrm>
            <a:off x="111312" y="-20990"/>
            <a:ext cx="1923609" cy="1584176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HY궁서" panose="02030600000101010101" pitchFamily="18" charset="-127"/>
                <a:ea typeface="HY궁서" panose="02030600000101010101" pitchFamily="18" charset="-127"/>
              </a:rPr>
              <a:t>사용한 공구는 제자리로</a:t>
            </a:r>
            <a:r>
              <a:rPr lang="en-US" altLang="ko-KR" sz="12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!</a:t>
            </a:r>
            <a:endParaRPr lang="ko-KR" altLang="en-US" sz="1200" dirty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3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140</Words>
  <Application>Microsoft Office PowerPoint</Application>
  <PresentationFormat>화면 슬라이드 쇼(4:3)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Soo</dc:creator>
  <cp:lastModifiedBy>Soo</cp:lastModifiedBy>
  <cp:revision>63</cp:revision>
  <cp:lastPrinted>2014-11-19T01:49:43Z</cp:lastPrinted>
  <dcterms:created xsi:type="dcterms:W3CDTF">2014-04-25T01:06:21Z</dcterms:created>
  <dcterms:modified xsi:type="dcterms:W3CDTF">2014-11-19T01:49:56Z</dcterms:modified>
</cp:coreProperties>
</file>