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7CC3-F867-484C-9DC4-B07B561066CB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F357-95FE-4D72-9C85-9F0C8A8F67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09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7CC3-F867-484C-9DC4-B07B561066CB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F357-95FE-4D72-9C85-9F0C8A8F67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92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7CC3-F867-484C-9DC4-B07B561066CB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F357-95FE-4D72-9C85-9F0C8A8F67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73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7CC3-F867-484C-9DC4-B07B561066CB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F357-95FE-4D72-9C85-9F0C8A8F67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76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7CC3-F867-484C-9DC4-B07B561066CB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F357-95FE-4D72-9C85-9F0C8A8F67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98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7CC3-F867-484C-9DC4-B07B561066CB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F357-95FE-4D72-9C85-9F0C8A8F67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31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7CC3-F867-484C-9DC4-B07B561066CB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F357-95FE-4D72-9C85-9F0C8A8F67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54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7CC3-F867-484C-9DC4-B07B561066CB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F357-95FE-4D72-9C85-9F0C8A8F67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017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7CC3-F867-484C-9DC4-B07B561066CB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F357-95FE-4D72-9C85-9F0C8A8F67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866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7CC3-F867-484C-9DC4-B07B561066CB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F357-95FE-4D72-9C85-9F0C8A8F67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99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7CC3-F867-484C-9DC4-B07B561066CB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F357-95FE-4D72-9C85-9F0C8A8F67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23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7CC3-F867-484C-9DC4-B07B561066CB}" type="datetimeFigureOut">
              <a:rPr lang="ko-KR" altLang="en-US" smtClean="0"/>
              <a:t>2014-11-19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F357-95FE-4D72-9C85-9F0C8A8F67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1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69832" y="3140968"/>
            <a:ext cx="6414536" cy="2520280"/>
          </a:xfrm>
        </p:spPr>
        <p:txBody>
          <a:bodyPr anchor="ctr" anchorCtr="0">
            <a:normAutofit fontScale="92500"/>
          </a:bodyPr>
          <a:lstStyle/>
          <a:p>
            <a:pPr marR="0" lvl="0" algn="l">
              <a:lnSpc>
                <a:spcPct val="150000"/>
              </a:lnSpc>
              <a:buClrTx/>
              <a:buSzTx/>
              <a:buBlip>
                <a:blip r:embed="rId2"/>
              </a:buBlip>
            </a:pPr>
            <a:r>
              <a:rPr lang="ko-KR" altLang="en-US" sz="24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일시 </a:t>
            </a:r>
            <a:r>
              <a:rPr lang="en-US" altLang="ko-KR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: 2014. 09. 19(</a:t>
            </a:r>
            <a:r>
              <a:rPr lang="ko-KR" altLang="en-US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금</a:t>
            </a:r>
            <a:r>
              <a:rPr lang="en-US" altLang="ko-KR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) 13:10 ~ 16:00</a:t>
            </a:r>
          </a:p>
          <a:p>
            <a:pPr marR="0" lvl="0" algn="l">
              <a:lnSpc>
                <a:spcPct val="150000"/>
              </a:lnSpc>
              <a:buClrTx/>
              <a:buSzTx/>
              <a:buBlip>
                <a:blip r:embed="rId2"/>
              </a:buBlip>
            </a:pPr>
            <a:r>
              <a:rPr lang="ko-KR" altLang="en-US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 장소 </a:t>
            </a:r>
            <a:r>
              <a:rPr lang="en-US" altLang="ko-KR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err="1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성산홀</a:t>
            </a:r>
            <a:r>
              <a:rPr lang="ko-KR" altLang="en-US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 강당</a:t>
            </a:r>
            <a:endParaRPr lang="en-US" altLang="ko-KR" sz="2400" dirty="0" smtClean="0">
              <a:ln>
                <a:solidFill>
                  <a:schemeClr val="bg1"/>
                </a:solidFill>
              </a:ln>
              <a:solidFill>
                <a:schemeClr val="tx1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marR="0" lvl="0" algn="l">
              <a:lnSpc>
                <a:spcPct val="150000"/>
              </a:lnSpc>
              <a:buClrTx/>
              <a:buSzTx/>
              <a:buBlip>
                <a:blip r:embed="rId2"/>
              </a:buBlip>
            </a:pPr>
            <a:r>
              <a:rPr lang="ko-KR" altLang="en-US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 주최 </a:t>
            </a:r>
            <a:r>
              <a:rPr lang="en-US" altLang="ko-KR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대구대학교 사무처 </a:t>
            </a:r>
            <a:r>
              <a:rPr lang="ko-KR" altLang="en-US" sz="2400" dirty="0" err="1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그린캠퍼스팀</a:t>
            </a:r>
            <a:endParaRPr lang="en-US" altLang="ko-KR" sz="2400" dirty="0" smtClean="0">
              <a:ln>
                <a:solidFill>
                  <a:schemeClr val="bg1"/>
                </a:solidFill>
              </a:ln>
              <a:solidFill>
                <a:schemeClr val="tx1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marR="0" lvl="0" algn="l">
              <a:lnSpc>
                <a:spcPct val="150000"/>
              </a:lnSpc>
              <a:buClrTx/>
              <a:buSzTx/>
              <a:buBlip>
                <a:blip r:embed="rId2"/>
              </a:buBlip>
            </a:pPr>
            <a:r>
              <a:rPr lang="en-US" altLang="ko-KR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발표자 </a:t>
            </a:r>
            <a:r>
              <a:rPr lang="en-US" altLang="ko-KR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김세영</a:t>
            </a:r>
            <a:r>
              <a:rPr lang="en-US" altLang="ko-KR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대학 연구실 안전환경 관리자</a:t>
            </a:r>
            <a:r>
              <a:rPr lang="en-US" altLang="ko-KR" sz="240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83568" y="1484784"/>
            <a:ext cx="7956376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altLang="ko-KR" sz="44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2014</a:t>
            </a:r>
            <a:r>
              <a:rPr kumimoji="0" lang="ko-KR" altLang="en-US" sz="44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 연구실</a:t>
            </a:r>
            <a:r>
              <a:rPr kumimoji="0" lang="ko-KR" altLang="en-US" sz="4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4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안전환경</a:t>
            </a:r>
            <a:r>
              <a:rPr kumimoji="0" lang="ko-KR" altLang="en-US" sz="4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44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교육</a:t>
            </a:r>
            <a:r>
              <a:rPr lang="en-US" altLang="ko-K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charset="0"/>
                <a:ea typeface="HY견고딕" pitchFamily="18" charset="-127"/>
              </a:rPr>
              <a:t>                                  </a:t>
            </a:r>
            <a:endParaRPr kumimoji="0" lang="en-US" altLang="ko-KR" sz="2000" dirty="0">
              <a:solidFill>
                <a:schemeClr val="accent3">
                  <a:lumMod val="40000"/>
                  <a:lumOff val="60000"/>
                </a:schemeClr>
              </a:solidFill>
              <a:latin typeface="Arial" charset="0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58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83568" y="1196752"/>
            <a:ext cx="8208912" cy="648072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Blip>
                <a:blip r:embed="rId2"/>
              </a:buBlip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연구실 안전사고 사례</a:t>
            </a:r>
          </a:p>
        </p:txBody>
      </p:sp>
      <p:pic>
        <p:nvPicPr>
          <p:cNvPr id="4" name="그림 3" descr="미국예일대학교공작실협착사망사고.png"/>
          <p:cNvPicPr>
            <a:picLocks noChangeAspect="1"/>
          </p:cNvPicPr>
          <p:nvPr/>
        </p:nvPicPr>
        <p:blipFill>
          <a:blip r:embed="rId3" cstate="print"/>
          <a:srcRect l="9133" t="7111" r="8923" b="60148"/>
          <a:stretch>
            <a:fillRect/>
          </a:stretch>
        </p:blipFill>
        <p:spPr>
          <a:xfrm>
            <a:off x="745540" y="1844824"/>
            <a:ext cx="8002924" cy="4523392"/>
          </a:xfrm>
          <a:prstGeom prst="rect">
            <a:avLst/>
          </a:prstGeom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83568" y="332656"/>
            <a:ext cx="7272808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ko-KR" sz="3200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Ⅱ</a:t>
            </a:r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연구실 안전사고</a:t>
            </a:r>
            <a:endParaRPr lang="en-US" altLang="ko-KR" sz="32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6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83568" y="1196752"/>
            <a:ext cx="8208912" cy="648072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Blip>
                <a:blip r:embed="rId2"/>
              </a:buBlip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연구실 안전사고 사례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99592" y="1844824"/>
            <a:ext cx="7704856" cy="45042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내용 개체 틀 8" descr="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0953" y="4149080"/>
            <a:ext cx="2514720" cy="2000123"/>
          </a:xfrm>
        </p:spPr>
      </p:pic>
      <p:pic>
        <p:nvPicPr>
          <p:cNvPr id="6" name="그림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4758" y="2070257"/>
            <a:ext cx="2543426" cy="2000123"/>
          </a:xfrm>
          <a:prstGeom prst="rect">
            <a:avLst/>
          </a:prstGeom>
        </p:spPr>
      </p:pic>
      <p:pic>
        <p:nvPicPr>
          <p:cNvPr id="7" name="그림 6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7309" y="4132806"/>
            <a:ext cx="2529103" cy="2000123"/>
          </a:xfrm>
          <a:prstGeom prst="rect">
            <a:avLst/>
          </a:prstGeom>
        </p:spPr>
      </p:pic>
      <p:pic>
        <p:nvPicPr>
          <p:cNvPr id="8" name="그림 7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2470" y="2070257"/>
            <a:ext cx="2543426" cy="20001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0192" y="2194406"/>
            <a:ext cx="2311456" cy="3754874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사고 경위</a:t>
            </a:r>
            <a:r>
              <a:rPr lang="en-US" altLang="ko-KR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]</a:t>
            </a:r>
          </a:p>
          <a:p>
            <a:pPr algn="ctr"/>
            <a:endParaRPr lang="en-US" altLang="ko-KR" sz="14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400" dirty="0" err="1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사고일시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4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:2008.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7.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19,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시경</a:t>
            </a:r>
            <a:endParaRPr lang="en-US" altLang="ko-KR" sz="14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4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피해내용</a:t>
            </a:r>
            <a:endParaRPr lang="en-US" altLang="ko-KR" sz="14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우측 팔 전체가 </a:t>
            </a:r>
            <a:r>
              <a:rPr lang="en-US" altLang="ko-KR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등분으로 골절</a:t>
            </a:r>
            <a:endParaRPr lang="en-US" altLang="ko-KR" sz="14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요골 동맥 절단</a:t>
            </a:r>
            <a:endParaRPr lang="en-US" altLang="ko-KR" sz="14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신경 손상</a:t>
            </a:r>
            <a:endParaRPr lang="en-US" altLang="ko-KR" sz="14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4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및 근육 파열</a:t>
            </a:r>
            <a:endParaRPr lang="en-US" altLang="ko-KR" sz="14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4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수술 및 치료 </a:t>
            </a:r>
            <a:r>
              <a:rPr lang="en-US" altLang="ko-KR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: 4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차례</a:t>
            </a:r>
            <a:endParaRPr lang="en-US" altLang="ko-KR" sz="14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4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400" dirty="0" err="1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후유장애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: 12</a:t>
            </a:r>
            <a:r>
              <a:rPr lang="ko-KR" altLang="en-US" sz="1400" dirty="0" err="1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급판정</a:t>
            </a:r>
            <a:endParaRPr lang="en-US" altLang="ko-KR" sz="1400" dirty="0" smtClean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(2011. 12</a:t>
            </a:r>
            <a:r>
              <a:rPr lang="ko-KR" altLang="en-US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월 사고정리</a:t>
            </a:r>
            <a:r>
              <a:rPr lang="en-US" altLang="ko-KR" sz="1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14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ko-KR" altLang="en-US" sz="1400" dirty="0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83568" y="332656"/>
            <a:ext cx="7272808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ko-KR" sz="3200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Ⅱ</a:t>
            </a:r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연구실 안전사고</a:t>
            </a:r>
            <a:endParaRPr lang="en-US" altLang="ko-KR" sz="32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83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83568" y="1196752"/>
            <a:ext cx="8208912" cy="648072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Blip>
                <a:blip r:embed="rId2"/>
              </a:buBlip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연구실 안전사고 유형 분석</a:t>
            </a: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3" cstate="print"/>
          <a:srcRect l="191" t="1965" b="54"/>
          <a:stretch>
            <a:fillRect/>
          </a:stretch>
        </p:blipFill>
        <p:spPr bwMode="auto">
          <a:xfrm>
            <a:off x="755576" y="1980686"/>
            <a:ext cx="3884481" cy="406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678" y="1988839"/>
            <a:ext cx="3934778" cy="403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83568" y="332656"/>
            <a:ext cx="7272808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ko-KR" sz="3200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Ⅱ</a:t>
            </a:r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연구실 안전사고</a:t>
            </a:r>
            <a:endParaRPr lang="en-US" altLang="ko-KR" sz="32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16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83568" y="1196752"/>
            <a:ext cx="8208912" cy="648072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Blip>
                <a:blip r:embed="rId2"/>
              </a:buBlip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연구실 안전사고 유형 분석</a:t>
            </a: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97452"/>
            <a:ext cx="3934778" cy="402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362" y="2020122"/>
            <a:ext cx="3857625" cy="392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83568" y="332656"/>
            <a:ext cx="7272808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ko-KR" sz="3200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Ⅱ</a:t>
            </a:r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연구실 안전사고</a:t>
            </a:r>
            <a:endParaRPr lang="en-US" altLang="ko-KR" sz="32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96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83568" y="1196752"/>
            <a:ext cx="8208912" cy="648072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Blip>
                <a:blip r:embed="rId2"/>
              </a:buBlip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연구실 안전사고 유형 분석</a:t>
            </a: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3823335" cy="394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88840"/>
            <a:ext cx="3806190" cy="396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83568" y="332656"/>
            <a:ext cx="7272808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ko-KR" sz="3200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Ⅱ</a:t>
            </a:r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연구실 안전사고</a:t>
            </a:r>
            <a:endParaRPr lang="en-US" altLang="ko-KR" sz="32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04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83568" y="1196752"/>
            <a:ext cx="8208912" cy="648072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Blip>
                <a:blip r:embed="rId2"/>
              </a:buBlip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</a:rPr>
              <a:t> 연구실 안전사고 유형 분석</a:t>
            </a: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 cstate="print"/>
          <a:srcRect t="3137"/>
          <a:stretch>
            <a:fillRect/>
          </a:stretch>
        </p:blipFill>
        <p:spPr bwMode="auto">
          <a:xfrm>
            <a:off x="2123728" y="2012368"/>
            <a:ext cx="4896543" cy="39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83568" y="332656"/>
            <a:ext cx="7272808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000" kern="1200">
                <a:solidFill>
                  <a:schemeClr val="tx1"/>
                </a:solidFill>
                <a:latin typeface="돋움" pitchFamily="50" charset="-127"/>
                <a:ea typeface="돋움" pitchFamily="50" charset="-127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en-US" altLang="ko-KR" sz="3200" b="1" dirty="0" smtClean="0">
                <a:solidFill>
                  <a:prstClr val="black"/>
                </a:solidFill>
                <a:latin typeface="HY견명조" pitchFamily="18" charset="-127"/>
                <a:ea typeface="HY견명조" pitchFamily="18" charset="-127"/>
              </a:rPr>
              <a:t>Ⅱ</a:t>
            </a:r>
            <a:r>
              <a:rPr lang="en-US" altLang="ko-KR" sz="32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3200" dirty="0" smtClean="0">
                <a:latin typeface="HY견고딕" pitchFamily="18" charset="-127"/>
                <a:ea typeface="HY견고딕" pitchFamily="18" charset="-127"/>
              </a:rPr>
              <a:t>연구실 안전사고</a:t>
            </a:r>
            <a:endParaRPr lang="en-US" altLang="ko-KR" sz="32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93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142</Words>
  <Application>Microsoft Office PowerPoint</Application>
  <PresentationFormat>화면 슬라이드 쇼(4:3)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Soo</dc:creator>
  <cp:lastModifiedBy>Soo</cp:lastModifiedBy>
  <cp:revision>1</cp:revision>
  <dcterms:created xsi:type="dcterms:W3CDTF">2014-11-19T01:53:20Z</dcterms:created>
  <dcterms:modified xsi:type="dcterms:W3CDTF">2014-11-19T01:57:12Z</dcterms:modified>
</cp:coreProperties>
</file>