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922750" cy="50766663"/>
  <p:notesSz cx="9144000" cy="6858000"/>
  <p:defaultTextStyle>
    <a:defPPr>
      <a:defRPr lang="ko-KR"/>
    </a:defPPr>
    <a:lvl1pPr marL="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1pPr>
    <a:lvl2pPr marL="1933810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2pPr>
    <a:lvl3pPr marL="386761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3pPr>
    <a:lvl4pPr marL="580142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4pPr>
    <a:lvl5pPr marL="7735239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5pPr>
    <a:lvl6pPr marL="966904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6pPr>
    <a:lvl7pPr marL="1160285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7pPr>
    <a:lvl8pPr marL="1353666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8pPr>
    <a:lvl9pPr marL="15470478" algn="l" defTabSz="3867619" rtl="0" eaLnBrk="1" latinLnBrk="1" hangingPunct="1">
      <a:defRPr sz="7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2334" y="-78"/>
      </p:cViewPr>
      <p:guideLst>
        <p:guide orient="horz" pos="15990"/>
        <p:guide pos="53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867619" rtl="0" eaLnBrk="1" latinLnBrk="1" hangingPunct="1">
        <a:spcBef>
          <a:spcPct val="0"/>
        </a:spcBef>
        <a:buNone/>
        <a:defRPr sz="9600" b="1" kern="1200" baseline="0">
          <a:solidFill>
            <a:schemeClr val="tx1"/>
          </a:solidFill>
          <a:effectLst/>
          <a:latin typeface="HY바다L" pitchFamily="18" charset="-127"/>
          <a:ea typeface="HY바다L" pitchFamily="18" charset="-127"/>
          <a:cs typeface="+mj-cs"/>
        </a:defRPr>
      </a:lvl1pPr>
    </p:titleStyle>
    <p:bodyStyle>
      <a:lvl1pPr marL="1450357" indent="-1450357" algn="l" defTabSz="3867619" rtl="0" eaLnBrk="1" latinLnBrk="1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3142441" indent="-1208632" algn="l" defTabSz="3867619" rtl="0" eaLnBrk="1" latinLnBrk="1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834524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6768334" indent="-966905" algn="l" defTabSz="3867619" rtl="0" eaLnBrk="1" latinLnBrk="1" hangingPunct="1">
        <a:spcBef>
          <a:spcPct val="20000"/>
        </a:spcBef>
        <a:buFont typeface="Arial" pitchFamily="34" charset="0"/>
        <a:buChar char="–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8702144" indent="-966905" algn="l" defTabSz="3867619" rtl="0" eaLnBrk="1" latinLnBrk="1" hangingPunct="1">
        <a:spcBef>
          <a:spcPct val="20000"/>
        </a:spcBef>
        <a:buFont typeface="Arial" pitchFamily="34" charset="0"/>
        <a:buChar char="»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1063595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56976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4503573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6437382" indent="-966905" algn="l" defTabSz="3867619" rtl="0" eaLnBrk="1" latinLnBrk="1" hangingPunct="1">
        <a:spcBef>
          <a:spcPct val="20000"/>
        </a:spcBef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933810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86761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80142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7735239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966904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160285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353666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0478" algn="l" defTabSz="3867619" rtl="0" eaLnBrk="1" latinLnBrk="1" hangingPunct="1"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오각형 3"/>
          <p:cNvSpPr/>
          <p:nvPr/>
        </p:nvSpPr>
        <p:spPr>
          <a:xfrm>
            <a:off x="1080000" y="5040000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err="1" smtClean="0"/>
              <a:t>작품</a:t>
            </a:r>
            <a:r>
              <a:rPr lang="ko-KR" altLang="en-US" sz="6000" dirty="0" err="1" smtClean="0"/>
              <a:t>명</a:t>
            </a:r>
            <a:r>
              <a:rPr lang="en-US" altLang="ko-KR" sz="6000" dirty="0" smtClean="0"/>
              <a:t>/</a:t>
            </a:r>
            <a:r>
              <a:rPr lang="ko-KR" altLang="en-US" sz="6000" dirty="0" err="1" smtClean="0"/>
              <a:t>사례관리명</a:t>
            </a:r>
            <a:endParaRPr lang="ko-KR" altLang="en-US" sz="6000" dirty="0"/>
          </a:p>
        </p:txBody>
      </p:sp>
      <p:sp>
        <p:nvSpPr>
          <p:cNvPr id="5" name="오각형 4"/>
          <p:cNvSpPr/>
          <p:nvPr/>
        </p:nvSpPr>
        <p:spPr>
          <a:xfrm>
            <a:off x="1116559" y="18229505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목</a:t>
            </a:r>
            <a:r>
              <a:rPr lang="ko-KR" altLang="en-US" sz="6000" dirty="0"/>
              <a:t>적 </a:t>
            </a:r>
            <a:r>
              <a:rPr lang="ko-KR" altLang="en-US" sz="6000" dirty="0" smtClean="0"/>
              <a:t>및 필요성</a:t>
            </a:r>
            <a:endParaRPr lang="ko-KR" altLang="en-US" sz="6000" dirty="0"/>
          </a:p>
        </p:txBody>
      </p:sp>
      <p:sp>
        <p:nvSpPr>
          <p:cNvPr id="6" name="오각형 5"/>
          <p:cNvSpPr/>
          <p:nvPr/>
        </p:nvSpPr>
        <p:spPr>
          <a:xfrm>
            <a:off x="1116559" y="27903611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적용모습</a:t>
            </a:r>
            <a:r>
              <a:rPr lang="en-US" altLang="ko-KR" sz="6000" dirty="0" smtClean="0"/>
              <a:t>/</a:t>
            </a:r>
            <a:r>
              <a:rPr lang="ko-KR" altLang="en-US" sz="6000" dirty="0" smtClean="0"/>
              <a:t>사진</a:t>
            </a:r>
            <a:endParaRPr lang="ko-KR" altLang="en-US" sz="6000" dirty="0"/>
          </a:p>
        </p:txBody>
      </p:sp>
      <p:sp>
        <p:nvSpPr>
          <p:cNvPr id="7" name="오각형 6"/>
          <p:cNvSpPr/>
          <p:nvPr/>
        </p:nvSpPr>
        <p:spPr>
          <a:xfrm>
            <a:off x="1188567" y="12349883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대상자</a:t>
            </a:r>
            <a:endParaRPr lang="ko-KR" altLang="en-US" sz="6000" dirty="0"/>
          </a:p>
        </p:txBody>
      </p:sp>
      <p:sp>
        <p:nvSpPr>
          <p:cNvPr id="8" name="오각형 7"/>
          <p:cNvSpPr/>
          <p:nvPr/>
        </p:nvSpPr>
        <p:spPr>
          <a:xfrm>
            <a:off x="1116558" y="36544571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적용사항 및 사용법</a:t>
            </a:r>
            <a:endParaRPr lang="ko-KR" altLang="en-US" sz="6000" dirty="0"/>
          </a:p>
        </p:txBody>
      </p:sp>
      <p:sp>
        <p:nvSpPr>
          <p:cNvPr id="9" name="오각형 8"/>
          <p:cNvSpPr/>
          <p:nvPr/>
        </p:nvSpPr>
        <p:spPr>
          <a:xfrm>
            <a:off x="1080000" y="4230521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적용 및 평가 결과 </a:t>
            </a:r>
            <a:endParaRPr lang="ko-KR" altLang="en-US" sz="60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972543" y="6840000"/>
            <a:ext cx="14940000" cy="118940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800" dirty="0">
              <a:solidFill>
                <a:schemeClr val="tx1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116559" y="29634992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2800" dirty="0" smtClean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972543" y="14086444"/>
            <a:ext cx="10153128" cy="367240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972543" y="38291344"/>
            <a:ext cx="14940000" cy="365382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2800" dirty="0" smtClean="0">
              <a:solidFill>
                <a:schemeClr val="tx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8989433" y="29707000"/>
            <a:ext cx="6672742" cy="618933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>
                <a:solidFill>
                  <a:srgbClr val="FF0000"/>
                </a:solidFill>
                <a:latin typeface="HY바다L" pitchFamily="18" charset="-127"/>
                <a:ea typeface="HY바다L" pitchFamily="18" charset="-127"/>
              </a:rPr>
              <a:t>.</a:t>
            </a:r>
          </a:p>
          <a:p>
            <a:pPr algn="ctr"/>
            <a:endParaRPr lang="ko-KR" altLang="en-US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17" name="제목 개체 틀 1"/>
          <p:cNvSpPr txBox="1">
            <a:spLocks/>
          </p:cNvSpPr>
          <p:nvPr/>
        </p:nvSpPr>
        <p:spPr>
          <a:xfrm>
            <a:off x="895012" y="828603"/>
            <a:ext cx="4470019" cy="2088232"/>
          </a:xfrm>
          <a:prstGeom prst="rect">
            <a:avLst/>
          </a:prstGeom>
        </p:spPr>
        <p:txBody>
          <a:bodyPr vert="horz" lIns="386762" tIns="193381" rIns="386762" bIns="193381" rtlCol="0" anchor="ctr">
            <a:noAutofit/>
          </a:bodyPr>
          <a:lstStyle/>
          <a:p>
            <a:pPr marL="0" marR="0" lvl="0" indent="0" algn="ctr" defTabSz="3867619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바다L" pitchFamily="18" charset="-127"/>
                <a:ea typeface="HY바다L" pitchFamily="18" charset="-127"/>
                <a:cs typeface="+mj-cs"/>
              </a:rPr>
              <a:t>2012</a:t>
            </a:r>
            <a:endParaRPr kumimoji="0" lang="ko-KR" altLang="en-US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바다L" pitchFamily="18" charset="-127"/>
              <a:ea typeface="HY바다L" pitchFamily="18" charset="-127"/>
              <a:cs typeface="+mj-cs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2" y="2412779"/>
            <a:ext cx="169227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800" b="1" dirty="0" smtClean="0">
                <a:latin typeface="HY바다L" pitchFamily="18" charset="-127"/>
                <a:ea typeface="HY바다L" pitchFamily="18" charset="-127"/>
              </a:rPr>
              <a:t>제</a:t>
            </a:r>
            <a:r>
              <a:rPr lang="en-US" altLang="ko-KR" sz="8800" b="1" dirty="0" smtClean="0">
                <a:latin typeface="HY바다L" pitchFamily="18" charset="-127"/>
                <a:ea typeface="HY바다L" pitchFamily="18" charset="-127"/>
              </a:rPr>
              <a:t>9</a:t>
            </a:r>
            <a:r>
              <a:rPr lang="ko-KR" altLang="en-US" sz="8800" b="1" dirty="0" smtClean="0">
                <a:latin typeface="HY바다L" pitchFamily="18" charset="-127"/>
                <a:ea typeface="HY바다L" pitchFamily="18" charset="-127"/>
              </a:rPr>
              <a:t>회 재활공학과 학술콘테스트</a:t>
            </a:r>
            <a:endParaRPr lang="ko-KR" altLang="en-US" sz="88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" y="48816003"/>
            <a:ext cx="169227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600" b="1" dirty="0" smtClean="0">
                <a:latin typeface="HY바다L" pitchFamily="18" charset="-127"/>
                <a:ea typeface="HY바다L" pitchFamily="18" charset="-127"/>
              </a:rPr>
              <a:t>대구대학교 재활공학과</a:t>
            </a:r>
            <a:endParaRPr lang="ko-KR" altLang="en-US" sz="9600" b="1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4" name="오각형 23"/>
          <p:cNvSpPr/>
          <p:nvPr/>
        </p:nvSpPr>
        <p:spPr>
          <a:xfrm>
            <a:off x="9181455" y="42305371"/>
            <a:ext cx="684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기대효과</a:t>
            </a:r>
            <a:endParaRPr lang="ko-KR" altLang="en-US" sz="6000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1116559" y="44177419"/>
            <a:ext cx="6672742" cy="48965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en-US" altLang="ko-KR" sz="2800" dirty="0">
              <a:solidFill>
                <a:srgbClr val="FF0000"/>
              </a:solidFill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8989433" y="44177419"/>
            <a:ext cx="6672742" cy="47525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buAutoNum type="arabicPeriod"/>
            </a:pPr>
            <a:endParaRPr lang="en-US" altLang="ko-KR" sz="2800" dirty="0" smtClean="0">
              <a:solidFill>
                <a:schemeClr val="tx1"/>
              </a:solidFill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1116559" y="20135116"/>
            <a:ext cx="14545616" cy="741682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3200" dirty="0" smtClean="0">
              <a:solidFill>
                <a:schemeClr val="tx1"/>
              </a:solidFill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11629727" y="12718292"/>
            <a:ext cx="4536504" cy="6048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사진</a:t>
            </a:r>
            <a:endParaRPr lang="ko-KR" altLang="en-US" dirty="0"/>
          </a:p>
        </p:txBody>
      </p:sp>
      <p:sp>
        <p:nvSpPr>
          <p:cNvPr id="53" name="오각형 52"/>
          <p:cNvSpPr/>
          <p:nvPr/>
        </p:nvSpPr>
        <p:spPr>
          <a:xfrm>
            <a:off x="1116559" y="8533459"/>
            <a:ext cx="9000000" cy="14400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r>
              <a:rPr lang="ko-KR" altLang="en-US" sz="6000" dirty="0" smtClean="0"/>
              <a:t>팀 구성원 소개</a:t>
            </a:r>
            <a:endParaRPr lang="ko-KR" altLang="en-US" sz="6000" dirty="0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972543" y="10333459"/>
            <a:ext cx="14940000" cy="97441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31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대구대학교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Aroma</dc:creator>
  <cp:lastModifiedBy>user</cp:lastModifiedBy>
  <cp:revision>64</cp:revision>
  <dcterms:created xsi:type="dcterms:W3CDTF">2010-11-24T05:11:25Z</dcterms:created>
  <dcterms:modified xsi:type="dcterms:W3CDTF">2012-11-24T06:16:37Z</dcterms:modified>
</cp:coreProperties>
</file>