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3" r:id="rId4"/>
    <p:sldId id="257" r:id="rId5"/>
    <p:sldId id="270" r:id="rId6"/>
    <p:sldId id="258" r:id="rId7"/>
    <p:sldId id="269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A9C52A-23D5-407F-897A-F1200B86AE93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6F4765-BEE9-445D-BA15-94EF9CF03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000" dirty="0" smtClean="0"/>
              <a:t>2012</a:t>
            </a:r>
            <a:r>
              <a:rPr lang="ko-KR" altLang="en-US" sz="2000" dirty="0" smtClean="0"/>
              <a:t>년도 대구대학교 산학협력선도대학 </a:t>
            </a:r>
            <a:r>
              <a:rPr lang="en-US" altLang="ko-KR" sz="2000" dirty="0" smtClean="0"/>
              <a:t>(LINC) </a:t>
            </a:r>
            <a:r>
              <a:rPr lang="ko-KR" altLang="en-US" sz="2000" dirty="0" smtClean="0"/>
              <a:t>사업단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『</a:t>
            </a:r>
            <a:r>
              <a:rPr lang="ko-KR" altLang="en-US" dirty="0" err="1" smtClean="0"/>
              <a:t>캡스톤디자인과제</a:t>
            </a:r>
            <a:r>
              <a:rPr lang="ko-KR" altLang="en-US" dirty="0" smtClean="0"/>
              <a:t> 지원사업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과제 신청방법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84188"/>
            <a:ext cx="8183880" cy="4187952"/>
          </a:xfrm>
        </p:spPr>
        <p:txBody>
          <a:bodyPr/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과제기간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2012.09.04 ~ 2012.12.07</a:t>
            </a: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과제신청접수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2012.09.04 ~ 2012.09.21</a:t>
            </a:r>
          </a:p>
          <a:p>
            <a:pPr lvl="1" algn="r"/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2012.09.20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까지 학과사무실에 제출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제출방법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LINC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사업단 방문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제출서류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과제신청서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부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과제계획서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부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pPr>
              <a:buNone/>
            </a:pP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	 		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과제종료 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-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최종보고서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부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pPr lvl="2" algn="r">
              <a:buNone/>
            </a:pPr>
            <a:r>
              <a:rPr lang="en-US" altLang="ko-KR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*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최종보고서  미제출시 지원금 환수 조치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7409" name="_x71170128" descr="EMB00000b343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75" cy="295275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4071966" cy="57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04"/>
            <a:ext cx="40775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"/>
            <a:ext cx="885831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209"/>
            <a:ext cx="9001156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538163"/>
            <a:ext cx="900115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71463"/>
            <a:ext cx="8929718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23850"/>
            <a:ext cx="9001156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304800"/>
            <a:ext cx="4505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대구대학교 </a:t>
            </a:r>
            <a:r>
              <a:rPr lang="en-US" altLang="ko-KR" dirty="0" smtClean="0"/>
              <a:t>LINC</a:t>
            </a:r>
            <a:r>
              <a:rPr lang="ko-KR" altLang="en-US" dirty="0" smtClean="0"/>
              <a:t>사업이란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84188"/>
            <a:ext cx="8183880" cy="454514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산학협력선도 대학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[LINC]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육성사업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목적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2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대학과 기업간 산학협력을 통하여 대학교육 시스템을 개선함으로써 취업 미스매치 해소 및 대학과 지역산업의 공생발전을 견인하는 산학협력선도대학을 육성하는 사업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_x70354880" descr="EMB000009fc365e"/>
          <p:cNvPicPr>
            <a:picLocks noChangeAspect="1" noChangeArrowheads="1"/>
          </p:cNvPicPr>
          <p:nvPr/>
        </p:nvPicPr>
        <p:blipFill>
          <a:blip r:embed="rId2"/>
          <a:srcRect l="11630" t="1712" r="6985" b="1399"/>
          <a:stretch>
            <a:fillRect/>
          </a:stretch>
        </p:blipFill>
        <p:spPr bwMode="auto">
          <a:xfrm>
            <a:off x="571472" y="3143248"/>
            <a:ext cx="4500594" cy="2533430"/>
          </a:xfrm>
          <a:prstGeom prst="rect">
            <a:avLst/>
          </a:prstGeom>
          <a:noFill/>
        </p:spPr>
      </p:pic>
      <p:pic>
        <p:nvPicPr>
          <p:cNvPr id="8" name="_x70296128" descr="EMB000009fc36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90" y="2714620"/>
            <a:ext cx="3360738" cy="387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대구대학교 </a:t>
            </a:r>
            <a:r>
              <a:rPr lang="en-US" altLang="ko-KR" dirty="0" smtClean="0"/>
              <a:t>LINC</a:t>
            </a:r>
            <a:r>
              <a:rPr lang="ko-KR" altLang="en-US" dirty="0" smtClean="0"/>
              <a:t>사업이란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84188"/>
            <a:ext cx="8183880" cy="454514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차년도 주요사업 및 예산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인력채용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(20%)</a:t>
            </a:r>
          </a:p>
          <a:p>
            <a:pPr lvl="3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산학협력중점교수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15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명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LINC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사업단 실무 행정인력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대학체제 개편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(15%)</a:t>
            </a:r>
          </a:p>
          <a:p>
            <a:pPr lvl="3"/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산학협력친화형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교육과정 개편 등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3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산학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PD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제도 및 학과별 산학협력위원회 운영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교육프로그램 개발 및 운영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(50%)</a:t>
            </a:r>
          </a:p>
          <a:p>
            <a:pPr lvl="3"/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산학협력친화영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교육과정 개발 및 운영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3"/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NEO S+(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학생역량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), F+(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성과공유경진대회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), THE+,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캡스톤디자인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창업동아리 등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산학협력기업지원 및 공동기술개발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(15%)</a:t>
            </a:r>
          </a:p>
          <a:p>
            <a:pPr lvl="3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가족회사 운영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교수업체파견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3"/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AUSET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기업지원 연구실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기술이전 및 사업화 과제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산학공동기술개발과제 운영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71472" y="5857892"/>
          <a:ext cx="80010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143008"/>
                <a:gridCol w="1143008"/>
                <a:gridCol w="1143008"/>
                <a:gridCol w="1000132"/>
                <a:gridCol w="1143008"/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국고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경상북도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영천시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경산시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합계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금액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28.85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7.213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0.83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37.093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* Capstone Design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84188"/>
            <a:ext cx="8183880" cy="4187952"/>
          </a:xfrm>
        </p:spPr>
        <p:txBody>
          <a:bodyPr/>
          <a:lstStyle/>
          <a:p>
            <a:r>
              <a:rPr lang="ko-KR" altLang="en-US" b="1" dirty="0" smtClean="0">
                <a:latin typeface="휴먼매직체" pitchFamily="18" charset="-127"/>
                <a:ea typeface="휴먼매직체" pitchFamily="18" charset="-127"/>
              </a:rPr>
              <a:t>창의적 종합 설계</a:t>
            </a:r>
            <a:r>
              <a:rPr lang="ko-KR" altLang="en-US" b="1" i="1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b="1" i="1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실제 현장에서 부딪히는 문제를 해결할 수 있도록 졸업 시 졸업논문 대신 학부과정 동안 배운 이론을 바탕으로 작품을 기획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설계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제작하는 전 과정을 경험토록 하여 산업 현장의 수요에 적합한 창의적 설계 기술 인력을 양성 하는 종합설계 교육과정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신청자격 및 </a:t>
            </a:r>
            <a:r>
              <a:rPr lang="ko-KR" altLang="en-US" dirty="0" err="1" smtClean="0"/>
              <a:t>과제수행팀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84188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과제 신청자격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재활프로젝트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(2)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교과목을 수강하고 있는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3, 4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학년 학생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2"/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과제수행팀의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구성원칙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학부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3, 4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학년 학생을 포함한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3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인 이상의 재활프로젝트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(2)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교과목 수강생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 lvl="2"/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과 수업 특성상</a:t>
            </a:r>
            <a:r>
              <a:rPr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교과목 수강자 </a:t>
            </a:r>
            <a:r>
              <a:rPr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인 이상 </a:t>
            </a:r>
            <a:r>
              <a:rPr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+ 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미 수강자로 구성</a:t>
            </a:r>
            <a:endParaRPr lang="en-US" altLang="ko-KR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lvl="2"/>
            <a:r>
              <a:rPr lang="ko-KR" altLang="en-US" dirty="0" err="1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과제비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 지원 중 일부 항목</a:t>
            </a:r>
            <a:r>
              <a:rPr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회의비</a:t>
            </a:r>
            <a:r>
              <a:rPr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여비 등</a:t>
            </a:r>
            <a:r>
              <a:rPr lang="en-US" altLang="ko-KR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에 대하여 교과목 수강자에 한하여 지급 </a:t>
            </a:r>
            <a:endParaRPr lang="en-US" altLang="ko-KR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인의 지도교수 지정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송병섭 교수님으로 지정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lvl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학생은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인당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과제에만 참여 가능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6430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신청자격 및 </a:t>
            </a:r>
            <a:r>
              <a:rPr lang="ko-KR" altLang="en-US" dirty="0" err="1" smtClean="0"/>
              <a:t>과제수행팀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</a:t>
            </a:r>
            <a:r>
              <a:rPr lang="en-US" altLang="ko-KR" sz="2000" dirty="0" smtClean="0">
                <a:solidFill>
                  <a:schemeClr val="tx1"/>
                </a:solidFill>
              </a:rPr>
              <a:t>*</a:t>
            </a:r>
            <a:r>
              <a:rPr lang="en-US" altLang="ko-KR" dirty="0" smtClean="0"/>
              <a:t> </a:t>
            </a:r>
            <a:r>
              <a:rPr lang="ko-KR" altLang="en-US" sz="2800" dirty="0" smtClean="0">
                <a:solidFill>
                  <a:schemeClr val="tx1"/>
                </a:solidFill>
              </a:rPr>
              <a:t>기존 졸업 작품 조 구성원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071568" y="1850090"/>
          <a:ext cx="7358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62"/>
                <a:gridCol w="1348872"/>
                <a:gridCol w="471677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남재용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남재용 </a:t>
                      </a:r>
                      <a:r>
                        <a:rPr lang="ko-KR" altLang="en-US" b="1" dirty="0" smtClean="0"/>
                        <a:t>도종원 배준형 하보영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이남렬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노아랑</a:t>
                      </a:r>
                      <a:r>
                        <a:rPr lang="ko-KR" altLang="en-US" dirty="0" smtClean="0"/>
                        <a:t> 윤혜림 </a:t>
                      </a:r>
                      <a:r>
                        <a:rPr lang="ko-KR" altLang="en-US" dirty="0" err="1" smtClean="0"/>
                        <a:t>이남렬</a:t>
                      </a:r>
                      <a:r>
                        <a:rPr lang="ko-KR" altLang="en-US" dirty="0" smtClean="0"/>
                        <a:t> 이민주 박선영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∨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정민수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박상현</a:t>
                      </a:r>
                      <a:r>
                        <a:rPr lang="ko-KR" altLang="en-US" dirty="0" smtClean="0"/>
                        <a:t> 박혜진 정민수 </a:t>
                      </a:r>
                      <a:r>
                        <a:rPr lang="ko-KR" altLang="en-US" b="1" dirty="0" smtClean="0"/>
                        <a:t>허태훈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최봉근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전영준 정준근 조창민 최봉근 김문수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이흥수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배성민</a:t>
                      </a:r>
                      <a:r>
                        <a:rPr lang="ko-KR" altLang="en-US" dirty="0" smtClean="0"/>
                        <a:t> 이상훈 이흥수 </a:t>
                      </a:r>
                      <a:r>
                        <a:rPr lang="ko-KR" altLang="en-US" dirty="0" err="1" smtClean="0"/>
                        <a:t>진세운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∨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김진영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김보람 김진영 </a:t>
                      </a:r>
                      <a:r>
                        <a:rPr lang="ko-KR" altLang="en-US" dirty="0" smtClean="0"/>
                        <a:t>신혜진 우지은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이은하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이은하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∨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이정석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이정석</a:t>
                      </a:r>
                      <a:r>
                        <a:rPr lang="ko-KR" altLang="en-US" dirty="0" smtClean="0"/>
                        <a:t> 최연기 </a:t>
                      </a:r>
                      <a:r>
                        <a:rPr lang="ko-KR" altLang="en-US" b="1" dirty="0" smtClean="0"/>
                        <a:t>홍대헌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전영하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전영하</a:t>
                      </a:r>
                      <a:r>
                        <a:rPr lang="ko-KR" altLang="en-US" dirty="0" smtClean="0"/>
                        <a:t> 한가람 함태원 홍수년 </a:t>
                      </a:r>
                      <a:r>
                        <a:rPr lang="ko-KR" altLang="en-US" b="1" dirty="0" smtClean="0"/>
                        <a:t>박혜영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∨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김병건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김병건 김우진 이영민 임경화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071568" y="2006616"/>
          <a:ext cx="685801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76"/>
                <a:gridCol w="1257201"/>
                <a:gridCol w="5062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조원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배준형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남재용 </a:t>
                      </a:r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도종원 배준형 </a:t>
                      </a:r>
                      <a:r>
                        <a:rPr lang="ko-KR" altLang="en-US" b="0" dirty="0" err="1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노아랑</a:t>
                      </a:r>
                      <a:endParaRPr lang="ko-KR" altLang="en-US" b="0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바탕체" pitchFamily="17" charset="-127"/>
                          <a:ea typeface="바탕체" pitchFamily="17" charset="-127"/>
                        </a:rPr>
                        <a:t>이남렬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새굴림" pitchFamily="18" charset="-127"/>
                          <a:ea typeface="새굴림" pitchFamily="18" charset="-127"/>
                        </a:rPr>
                        <a:t>이남렬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 이민주 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하보영 이영민 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허태훈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박상현</a:t>
                      </a:r>
                      <a:r>
                        <a:rPr lang="ko-KR" altLang="en-US" sz="2000" dirty="0" smtClean="0"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박혜진 정민수 </a:t>
                      </a:r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허태훈</a:t>
                      </a:r>
                      <a:endParaRPr lang="ko-KR" altLang="en-US" b="1" dirty="0"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최봉근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전영준 최봉근 </a:t>
                      </a:r>
                      <a:r>
                        <a:rPr lang="ko-KR" altLang="en-US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함태원 </a:t>
                      </a:r>
                      <a:r>
                        <a:rPr lang="ko-KR" altLang="en-US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홍수년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endParaRPr lang="ko-KR" altLang="en-US" b="1" dirty="0"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배성민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배성민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 이흥수 </a:t>
                      </a:r>
                      <a:r>
                        <a:rPr lang="ko-KR" altLang="en-US" dirty="0" err="1" smtClean="0">
                          <a:latin typeface="새굴림" pitchFamily="18" charset="-127"/>
                          <a:ea typeface="새굴림" pitchFamily="18" charset="-127"/>
                        </a:rPr>
                        <a:t>진세운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임경화</a:t>
                      </a:r>
                      <a:endParaRPr lang="ko-KR" altLang="en-US" sz="2000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김진영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김보람 김진영 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신혜진 우지은</a:t>
                      </a:r>
                      <a:endParaRPr lang="ko-KR" altLang="en-US" dirty="0"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김문수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이은하 </a:t>
                      </a:r>
                      <a:r>
                        <a:rPr lang="ko-KR" altLang="en-US" sz="1800" b="1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정준근 김문수 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이정석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이정석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 최연기 </a:t>
                      </a:r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홍대헌</a:t>
                      </a:r>
                      <a:endParaRPr lang="ko-KR" altLang="en-US" b="0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조창민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새굴림" pitchFamily="18" charset="-127"/>
                          <a:ea typeface="새굴림" pitchFamily="18" charset="-127"/>
                        </a:rPr>
                        <a:t>전영하</a:t>
                      </a:r>
                      <a:r>
                        <a:rPr lang="ko-KR" altLang="en-US" dirty="0" smtClean="0">
                          <a:latin typeface="새굴림" pitchFamily="18" charset="-127"/>
                          <a:ea typeface="새굴림" pitchFamily="18" charset="-127"/>
                        </a:rPr>
                        <a:t> 한가람 </a:t>
                      </a:r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박혜영 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조창민</a:t>
                      </a:r>
                      <a:endParaRPr lang="ko-KR" altLang="en-US" b="1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바탕체" pitchFamily="17" charset="-127"/>
                          <a:ea typeface="바탕체" pitchFamily="17" charset="-127"/>
                        </a:rPr>
                        <a:t>김병건</a:t>
                      </a:r>
                      <a:endParaRPr lang="ko-KR" altLang="en-US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김병건 김우진 </a:t>
                      </a:r>
                      <a:r>
                        <a:rPr lang="ko-KR" altLang="en-US" sz="2000" b="0" dirty="0" smtClean="0">
                          <a:latin typeface="새굴림" pitchFamily="18" charset="-127"/>
                          <a:ea typeface="새굴림" pitchFamily="18" charset="-127"/>
                        </a:rPr>
                        <a:t>윤혜림</a:t>
                      </a:r>
                      <a:r>
                        <a:rPr lang="ko-KR" altLang="en-US" sz="2000" b="1" dirty="0" smtClean="0"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rgbClr val="0070C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이상훈</a:t>
                      </a:r>
                      <a:endParaRPr lang="ko-KR" altLang="en-US" b="0" dirty="0">
                        <a:solidFill>
                          <a:srgbClr val="0070C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357158" y="142852"/>
            <a:ext cx="8183880" cy="1643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신청자격 및 </a:t>
            </a: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과제수행팀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구성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28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LINC</a:t>
            </a:r>
            <a:r>
              <a:rPr lang="ko-KR" altLang="en-US" sz="28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사업 신청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조 구성원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과제유형</a:t>
            </a:r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478334" y="1500174"/>
          <a:ext cx="8183562" cy="33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080"/>
                <a:gridCol w="2357454"/>
                <a:gridCol w="5090028"/>
              </a:tblGrid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과제유형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정 의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8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시작품제작 과제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최종 성과물이</a:t>
                      </a:r>
                      <a:r>
                        <a:rPr lang="ko-KR" altLang="en-US" baseline="0" dirty="0" smtClean="0"/>
                        <a:t> 시작품을 제작하거나 제작 가능한 과제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8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소프트웨어개발 과제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최종 성과물이 소프트웨어인 과제로 시연이 가능한 과제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8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학술연구 과제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실험결과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시장조사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각종 분석 보고서를 제시할 수 있는 과제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8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기타 과제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개방형 문제를 도출하여 팀 활동을 통해 문제를 해결할 수 있는 과제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내용 개체 틀 2"/>
          <p:cNvSpPr txBox="1">
            <a:spLocks/>
          </p:cNvSpPr>
          <p:nvPr/>
        </p:nvSpPr>
        <p:spPr>
          <a:xfrm>
            <a:off x="428596" y="4929198"/>
            <a:ext cx="8183880" cy="107157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시작품제작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30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만원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그 외 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20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만원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과제지원금 </a:t>
            </a:r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478334" y="1428736"/>
          <a:ext cx="8165632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50"/>
                <a:gridCol w="6357982"/>
              </a:tblGrid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재료비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과제수행에 필요한 부품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소모품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내용 연수 </a:t>
                      </a:r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년 내의 시약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재료비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3430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기술정보활동비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참고문헌구입비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도서구입비 등</a:t>
                      </a:r>
                      <a:endParaRPr lang="en-US" altLang="ko-KR" dirty="0" smtClean="0"/>
                    </a:p>
                    <a:p>
                      <a:pPr lvl="1" latinLnBrk="1"/>
                      <a:r>
                        <a:rPr lang="en-US" altLang="ko-KR" sz="1600" dirty="0" smtClean="0"/>
                        <a:t>- </a:t>
                      </a:r>
                      <a:r>
                        <a:rPr lang="ko-KR" altLang="en-US" sz="1600" dirty="0" smtClean="0"/>
                        <a:t>과제종료 후 구입한 문헌 및 도서는 사업단에 반납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1257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등록비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등록확인서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428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시제품 제작비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학생들이 직접 할 수 없는 공정의 외주가공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외주가공보고서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814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회의비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과제 수행에 필요한 회의 경비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회의록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vl="1" latinLnBrk="1"/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최대 </a:t>
                      </a:r>
                      <a:r>
                        <a:rPr lang="en-US" altLang="ko-KR" sz="1600" dirty="0" smtClean="0"/>
                        <a:t>10</a:t>
                      </a:r>
                      <a:r>
                        <a:rPr lang="ko-KR" altLang="en-US" sz="1600" dirty="0" smtClean="0"/>
                        <a:t>만원을 초과할 수 없음</a:t>
                      </a:r>
                      <a:endParaRPr lang="en-US" altLang="ko-KR" sz="1600" dirty="0" smtClean="0"/>
                    </a:p>
                    <a:p>
                      <a:pPr lvl="1" latinLnBrk="1"/>
                      <a:r>
                        <a:rPr lang="en-US" altLang="ko-KR" sz="1600" dirty="0" smtClean="0"/>
                        <a:t>-1</a:t>
                      </a:r>
                      <a:r>
                        <a:rPr lang="ko-KR" altLang="en-US" sz="1600" dirty="0" smtClean="0"/>
                        <a:t>인</a:t>
                      </a:r>
                      <a:r>
                        <a:rPr lang="ko-KR" altLang="en-US" sz="1600" baseline="0" dirty="0" smtClean="0"/>
                        <a:t> </a:t>
                      </a:r>
                      <a:r>
                        <a:rPr lang="en-US" altLang="ko-KR" sz="1600" baseline="0" dirty="0" smtClean="0"/>
                        <a:t>1</a:t>
                      </a:r>
                      <a:r>
                        <a:rPr lang="ko-KR" altLang="en-US" sz="1600" baseline="0" dirty="0" smtClean="0"/>
                        <a:t>회 만원 초과할 수 없음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8801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여비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과제수행에 필요한 여비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출장결과보고서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vl="1" latinLnBrk="1"/>
                      <a:r>
                        <a:rPr lang="en-US" altLang="ko-KR" sz="1600" dirty="0" smtClean="0"/>
                        <a:t>- </a:t>
                      </a:r>
                      <a:r>
                        <a:rPr lang="ko-KR" altLang="en-US" sz="1600" dirty="0" smtClean="0"/>
                        <a:t>관내지역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대구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경산 등 시내 대중교통버스 접근</a:t>
                      </a:r>
                      <a:r>
                        <a:rPr lang="en-US" altLang="ko-KR" sz="1600" dirty="0" smtClean="0"/>
                        <a:t>) : 5,000</a:t>
                      </a:r>
                      <a:r>
                        <a:rPr lang="ko-KR" altLang="en-US" sz="1600" dirty="0" smtClean="0"/>
                        <a:t>원</a:t>
                      </a:r>
                      <a:endParaRPr lang="en-US" altLang="ko-KR" sz="1600" dirty="0" smtClean="0"/>
                    </a:p>
                    <a:p>
                      <a:pPr lvl="1" latinLnBrk="1"/>
                      <a:r>
                        <a:rPr lang="en-US" altLang="ko-KR" sz="1600" dirty="0" smtClean="0"/>
                        <a:t>- </a:t>
                      </a:r>
                      <a:r>
                        <a:rPr lang="ko-KR" altLang="en-US" sz="1600" dirty="0" smtClean="0"/>
                        <a:t>관외지역 </a:t>
                      </a:r>
                      <a:r>
                        <a:rPr lang="en-US" altLang="ko-KR" sz="1600" dirty="0" smtClean="0"/>
                        <a:t>: </a:t>
                      </a:r>
                      <a:r>
                        <a:rPr lang="ko-KR" altLang="en-US" sz="1600" dirty="0" smtClean="0"/>
                        <a:t>실비지급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한도 </a:t>
                      </a:r>
                      <a:r>
                        <a:rPr lang="en-US" altLang="ko-KR" sz="1600" dirty="0" smtClean="0"/>
                        <a:t>50,000</a:t>
                      </a:r>
                      <a:r>
                        <a:rPr lang="ko-KR" altLang="en-US" sz="1600" dirty="0" smtClean="0"/>
                        <a:t>원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내용 개체 틀 2"/>
          <p:cNvSpPr txBox="1">
            <a:spLocks/>
          </p:cNvSpPr>
          <p:nvPr/>
        </p:nvSpPr>
        <p:spPr>
          <a:xfrm>
            <a:off x="428596" y="5643578"/>
            <a:ext cx="8183880" cy="78581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대구대학교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산학협력단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Tahoma" pitchFamily="34" charset="0"/>
              </a:rPr>
              <a:t>: 515-82-06875</a:t>
            </a: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620</Words>
  <Application>Microsoft Office PowerPoint</Application>
  <PresentationFormat>화면 슬라이드 쇼(4:3)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모양</vt:lpstr>
      <vt:lpstr>2012년도 대구대학교 산학협력선도대학 (LINC) 사업단 『캡스톤디자인과제 지원사업』</vt:lpstr>
      <vt:lpstr>* 대구대학교 LINC사업이란?</vt:lpstr>
      <vt:lpstr>* 대구대학교 LINC사업이란?</vt:lpstr>
      <vt:lpstr>* Capstone Design 이란?</vt:lpstr>
      <vt:lpstr>1. 신청자격 및 과제수행팀 구성 </vt:lpstr>
      <vt:lpstr>1. 신청자격 및 과제수행팀 구성  * 기존 졸업 작품 조 구성원</vt:lpstr>
      <vt:lpstr>슬라이드 7</vt:lpstr>
      <vt:lpstr>2. 과제유형</vt:lpstr>
      <vt:lpstr>3. 과제지원금 </vt:lpstr>
      <vt:lpstr>4. 과제 신청방법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2012년도 대구대학교 산학협력선도대학 (LINC) 사업단 『캡스톤디자인과제 지원사업』</dc:title>
  <dc:creator>user</dc:creator>
  <cp:lastModifiedBy>user</cp:lastModifiedBy>
  <cp:revision>21</cp:revision>
  <dcterms:created xsi:type="dcterms:W3CDTF">2012-09-13T05:41:05Z</dcterms:created>
  <dcterms:modified xsi:type="dcterms:W3CDTF">2012-09-14T11:58:59Z</dcterms:modified>
</cp:coreProperties>
</file>