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맑은 고딕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맑은 고딕"/>
      </a:defRPr>
    </a:lvl1pPr>
    <a:lvl2pPr indent="228600" latinLnBrk="0">
      <a:defRPr sz="1200">
        <a:latin typeface="+mn-lt"/>
        <a:ea typeface="+mn-ea"/>
        <a:cs typeface="+mn-cs"/>
        <a:sym typeface="맑은 고딕"/>
      </a:defRPr>
    </a:lvl2pPr>
    <a:lvl3pPr indent="457200" latinLnBrk="0">
      <a:defRPr sz="1200">
        <a:latin typeface="+mn-lt"/>
        <a:ea typeface="+mn-ea"/>
        <a:cs typeface="+mn-cs"/>
        <a:sym typeface="맑은 고딕"/>
      </a:defRPr>
    </a:lvl3pPr>
    <a:lvl4pPr indent="685800" latinLnBrk="0">
      <a:defRPr sz="1200">
        <a:latin typeface="+mn-lt"/>
        <a:ea typeface="+mn-ea"/>
        <a:cs typeface="+mn-cs"/>
        <a:sym typeface="맑은 고딕"/>
      </a:defRPr>
    </a:lvl4pPr>
    <a:lvl5pPr indent="914400" latinLnBrk="0">
      <a:defRPr sz="1200">
        <a:latin typeface="+mn-lt"/>
        <a:ea typeface="+mn-ea"/>
        <a:cs typeface="+mn-cs"/>
        <a:sym typeface="맑은 고딕"/>
      </a:defRPr>
    </a:lvl5pPr>
    <a:lvl6pPr indent="1143000" latinLnBrk="0">
      <a:defRPr sz="1200">
        <a:latin typeface="+mn-lt"/>
        <a:ea typeface="+mn-ea"/>
        <a:cs typeface="+mn-cs"/>
        <a:sym typeface="맑은 고딕"/>
      </a:defRPr>
    </a:lvl6pPr>
    <a:lvl7pPr indent="1371600" latinLnBrk="0">
      <a:defRPr sz="1200">
        <a:latin typeface="+mn-lt"/>
        <a:ea typeface="+mn-ea"/>
        <a:cs typeface="+mn-cs"/>
        <a:sym typeface="맑은 고딕"/>
      </a:defRPr>
    </a:lvl7pPr>
    <a:lvl8pPr indent="1600200" latinLnBrk="0">
      <a:defRPr sz="1200">
        <a:latin typeface="+mn-lt"/>
        <a:ea typeface="+mn-ea"/>
        <a:cs typeface="+mn-cs"/>
        <a:sym typeface="맑은 고딕"/>
      </a:defRPr>
    </a:lvl8pPr>
    <a:lvl9pPr indent="1828800" latinLnBrk="0">
      <a:defRPr sz="1200">
        <a:latin typeface="+mn-lt"/>
        <a:ea typeface="+mn-ea"/>
        <a:cs typeface="+mn-cs"/>
        <a:sym typeface="맑은 고딕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12" name="본문 첫 번째 줄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21" name="본문 첫 번째 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2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텍스트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제목 텍스트</a:t>
            </a:r>
          </a:p>
        </p:txBody>
      </p:sp>
      <p:sp>
        <p:nvSpPr>
          <p:cNvPr id="30" name="본문 첫 번째 줄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39" name="본문 첫 번째 줄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0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48" name="본문 첫 번째 줄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9" name="텍스트 개체 틀 4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58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제목 텍스트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제목 텍스트</a:t>
            </a:r>
          </a:p>
        </p:txBody>
      </p:sp>
      <p:sp>
        <p:nvSpPr>
          <p:cNvPr id="73" name="본문 첫 번째 줄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4" name="텍스트 개체 틀 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제목 텍스트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제목 텍스트</a:t>
            </a:r>
          </a:p>
        </p:txBody>
      </p:sp>
      <p:sp>
        <p:nvSpPr>
          <p:cNvPr id="83" name="그림 개체 틀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본문 첫 번째 줄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제목 텍스트</a:t>
            </a:r>
          </a:p>
        </p:txBody>
      </p:sp>
      <p:sp>
        <p:nvSpPr>
          <p:cNvPr id="3" name="본문 첫 번째 줄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/>
          <p:nvPr>
            <p:ph type="sldNum" sz="quarter" idx="2"/>
          </p:nvPr>
        </p:nvSpPr>
        <p:spPr>
          <a:xfrm>
            <a:off x="8413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맑은 고딕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맑은 고딕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KakaoTalk_Photo_2022-05-12-10-45-55.png" descr="KakaoTalk_Photo_2022-05-12-10-45-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0801" y="178643"/>
            <a:ext cx="7002215" cy="70022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그림 1" descr="그림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그림 1" descr="그림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그림 1" descr="그림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KakaoTalk_Photo_2022-05-12-11-16-11.jpeg" descr="KakaoTalk_Photo_2022-05-12-11-16-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그림 1" descr="그림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