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8512175" cy="14401800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546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99A99-DBA4-4CA0-969B-F7C67124933D}" type="datetimeFigureOut">
              <a:rPr lang="ko-KR" altLang="en-US" smtClean="0"/>
              <a:t>2019-10-24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B8C9-401C-4697-917F-D653138D5B2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0272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A878B-CB10-431F-B77C-50702F24EE27}" type="datetimeFigureOut">
              <a:rPr lang="ko-KR" altLang="en-US" smtClean="0"/>
              <a:t>2019-10-24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24100" y="749300"/>
            <a:ext cx="22161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748213"/>
            <a:ext cx="5492750" cy="4498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C83AF-664F-4BC1-BAC4-1FA166B8E9D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524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C83AF-664F-4BC1-BAC4-1FA166B8E9DF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9209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1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3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4</a:t>
            </a:r>
            <a:r>
              <a:rPr lang="ko-KR" altLang="en-US" sz="1100" b="1" dirty="0" smtClean="0"/>
              <a:t>학년 </a:t>
            </a:r>
            <a:endParaRPr lang="ko-KR" altLang="en-US" sz="1100" b="1" dirty="0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96" name="직사각형 95"/>
          <p:cNvSpPr/>
          <p:nvPr/>
        </p:nvSpPr>
        <p:spPr>
          <a:xfrm>
            <a:off x="4434734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212" name="직선 연결선 211"/>
          <p:cNvCxnSpPr/>
          <p:nvPr/>
        </p:nvCxnSpPr>
        <p:spPr>
          <a:xfrm>
            <a:off x="893711" y="13464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149" idx="3"/>
            <a:endCxn id="154" idx="1"/>
          </p:cNvCxnSpPr>
          <p:nvPr/>
        </p:nvCxnSpPr>
        <p:spPr>
          <a:xfrm>
            <a:off x="3031951" y="13816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12"/>
          <p:cNvCxnSpPr/>
          <p:nvPr/>
        </p:nvCxnSpPr>
        <p:spPr>
          <a:xfrm>
            <a:off x="93512" y="7056884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직사각형 114"/>
          <p:cNvSpPr/>
          <p:nvPr/>
        </p:nvSpPr>
        <p:spPr>
          <a:xfrm>
            <a:off x="6328545" y="7275140"/>
            <a:ext cx="792088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교차 </a:t>
            </a:r>
            <a:r>
              <a:rPr lang="ko-KR" altLang="en-US" sz="1100" dirty="0" err="1" smtClean="0"/>
              <a:t>설강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4340470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전공선택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96765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관찰과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1101624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</a:t>
            </a:r>
            <a:r>
              <a:rPr lang="ko-KR" altLang="en-US" sz="1100" dirty="0"/>
              <a:t>간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</a:t>
            </a:r>
            <a:endParaRPr lang="en-US" altLang="ko-KR" sz="1100" dirty="0" smtClean="0"/>
          </a:p>
        </p:txBody>
      </p:sp>
      <p:sp>
        <p:nvSpPr>
          <p:cNvPr id="129" name="직사각형 128"/>
          <p:cNvSpPr/>
          <p:nvPr/>
        </p:nvSpPr>
        <p:spPr>
          <a:xfrm>
            <a:off x="1101624" y="18652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드로잉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기법</a:t>
            </a:r>
            <a:endParaRPr lang="en-US" altLang="ko-KR" sz="1100" dirty="0" smtClean="0"/>
          </a:p>
        </p:txBody>
      </p:sp>
      <p:sp>
        <p:nvSpPr>
          <p:cNvPr id="149" name="직사각형 148"/>
          <p:cNvSpPr/>
          <p:nvPr/>
        </p:nvSpPr>
        <p:spPr>
          <a:xfrm>
            <a:off x="2239863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생활조형리서치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0" name="직사각형 149"/>
          <p:cNvSpPr/>
          <p:nvPr/>
        </p:nvSpPr>
        <p:spPr>
          <a:xfrm>
            <a:off x="2239863" y="18786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</a:t>
            </a:r>
            <a:r>
              <a:rPr lang="ko-KR" altLang="en-US" sz="1100" dirty="0" smtClean="0"/>
              <a:t>디자인 리서치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51" name="직사각형 150"/>
          <p:cNvSpPr/>
          <p:nvPr/>
        </p:nvSpPr>
        <p:spPr>
          <a:xfrm>
            <a:off x="2247974" y="26778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디자인 프로젝트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152" name="직선 연결선 151"/>
          <p:cNvCxnSpPr/>
          <p:nvPr/>
        </p:nvCxnSpPr>
        <p:spPr>
          <a:xfrm>
            <a:off x="907913" y="216034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연결선 152"/>
          <p:cNvCxnSpPr/>
          <p:nvPr/>
        </p:nvCxnSpPr>
        <p:spPr>
          <a:xfrm>
            <a:off x="907913" y="29658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직사각형 153"/>
          <p:cNvSpPr/>
          <p:nvPr/>
        </p:nvSpPr>
        <p:spPr>
          <a:xfrm>
            <a:off x="3242092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생활조형리서치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5" name="직사각형 154"/>
          <p:cNvSpPr/>
          <p:nvPr/>
        </p:nvSpPr>
        <p:spPr>
          <a:xfrm>
            <a:off x="3242092" y="18786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디자인 리서치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6" name="직사각형 155"/>
          <p:cNvSpPr/>
          <p:nvPr/>
        </p:nvSpPr>
        <p:spPr>
          <a:xfrm>
            <a:off x="3247975" y="26778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디자인 프로젝트</a:t>
            </a:r>
            <a:r>
              <a:rPr lang="en-US" altLang="ko-KR" sz="1100" dirty="0" smtClean="0"/>
              <a:t>(2)</a:t>
            </a:r>
          </a:p>
        </p:txBody>
      </p:sp>
      <p:cxnSp>
        <p:nvCxnSpPr>
          <p:cNvPr id="157" name="직선 화살표 연결선 156"/>
          <p:cNvCxnSpPr/>
          <p:nvPr/>
        </p:nvCxnSpPr>
        <p:spPr>
          <a:xfrm>
            <a:off x="3054976" y="2166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직선 화살표 연결선 157"/>
          <p:cNvCxnSpPr/>
          <p:nvPr/>
        </p:nvCxnSpPr>
        <p:spPr>
          <a:xfrm>
            <a:off x="3054976" y="29759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직사각형 158"/>
          <p:cNvSpPr/>
          <p:nvPr/>
        </p:nvSpPr>
        <p:spPr>
          <a:xfrm>
            <a:off x="3247975" y="35390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제품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cxnSp>
        <p:nvCxnSpPr>
          <p:cNvPr id="160" name="직선 화살표 연결선 159"/>
          <p:cNvCxnSpPr/>
          <p:nvPr/>
        </p:nvCxnSpPr>
        <p:spPr>
          <a:xfrm>
            <a:off x="3031951" y="38271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직사각형 160"/>
          <p:cNvSpPr/>
          <p:nvPr/>
        </p:nvSpPr>
        <p:spPr>
          <a:xfrm>
            <a:off x="4421227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/>
              <a:t>(1)</a:t>
            </a:r>
          </a:p>
        </p:txBody>
      </p:sp>
      <p:sp>
        <p:nvSpPr>
          <p:cNvPr id="162" name="직사각형 161"/>
          <p:cNvSpPr/>
          <p:nvPr/>
        </p:nvSpPr>
        <p:spPr>
          <a:xfrm>
            <a:off x="4421227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소재디자인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3" name="직사각형 162"/>
          <p:cNvSpPr/>
          <p:nvPr/>
        </p:nvSpPr>
        <p:spPr>
          <a:xfrm>
            <a:off x="4434734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4" name="직사각형 163"/>
          <p:cNvSpPr/>
          <p:nvPr/>
        </p:nvSpPr>
        <p:spPr>
          <a:xfrm>
            <a:off x="4430752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5" name="직사각형 164"/>
          <p:cNvSpPr/>
          <p:nvPr/>
        </p:nvSpPr>
        <p:spPr>
          <a:xfrm>
            <a:off x="5444692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67" name="직사각형 166"/>
          <p:cNvSpPr/>
          <p:nvPr/>
        </p:nvSpPr>
        <p:spPr>
          <a:xfrm>
            <a:off x="5431185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169" name="직사각형 168"/>
          <p:cNvSpPr/>
          <p:nvPr/>
        </p:nvSpPr>
        <p:spPr>
          <a:xfrm>
            <a:off x="5431185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소재디자인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0" name="직사각형 169"/>
          <p:cNvSpPr/>
          <p:nvPr/>
        </p:nvSpPr>
        <p:spPr>
          <a:xfrm>
            <a:off x="5444692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1" name="직사각형 170"/>
          <p:cNvSpPr/>
          <p:nvPr/>
        </p:nvSpPr>
        <p:spPr>
          <a:xfrm>
            <a:off x="5440710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3" name="직사각형 172"/>
          <p:cNvSpPr/>
          <p:nvPr/>
        </p:nvSpPr>
        <p:spPr>
          <a:xfrm>
            <a:off x="6573850" y="430716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78" name="직사각형 177"/>
          <p:cNvSpPr/>
          <p:nvPr/>
        </p:nvSpPr>
        <p:spPr>
          <a:xfrm>
            <a:off x="6560343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 smtClean="0"/>
              <a:t>(3)</a:t>
            </a:r>
            <a:endParaRPr lang="en-US" altLang="ko-KR" sz="1100" dirty="0"/>
          </a:p>
        </p:txBody>
      </p:sp>
      <p:sp>
        <p:nvSpPr>
          <p:cNvPr id="180" name="직사각형 179"/>
          <p:cNvSpPr/>
          <p:nvPr/>
        </p:nvSpPr>
        <p:spPr>
          <a:xfrm>
            <a:off x="6560343" y="18588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소재디자인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3" name="직사각형 182"/>
          <p:cNvSpPr/>
          <p:nvPr/>
        </p:nvSpPr>
        <p:spPr>
          <a:xfrm>
            <a:off x="6573850" y="35150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6" name="직사각형 185"/>
          <p:cNvSpPr/>
          <p:nvPr/>
        </p:nvSpPr>
        <p:spPr>
          <a:xfrm>
            <a:off x="6569868" y="26509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7581962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(4)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7568455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 smtClean="0"/>
              <a:t>(4)</a:t>
            </a:r>
            <a:endParaRPr lang="en-US" altLang="ko-KR" sz="1100" dirty="0"/>
          </a:p>
        </p:txBody>
      </p:sp>
      <p:sp>
        <p:nvSpPr>
          <p:cNvPr id="192" name="직사각형 191"/>
          <p:cNvSpPr/>
          <p:nvPr/>
        </p:nvSpPr>
        <p:spPr>
          <a:xfrm>
            <a:off x="7568455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소재디자인</a:t>
            </a:r>
            <a:r>
              <a:rPr lang="en-US" altLang="ko-KR" sz="1100" dirty="0" smtClean="0"/>
              <a:t>(4)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81962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</a:t>
            </a:r>
            <a:r>
              <a:rPr lang="en-US" altLang="ko-KR" sz="1100" dirty="0"/>
              <a:t>4</a:t>
            </a:r>
            <a:r>
              <a:rPr lang="en-US" altLang="ko-KR" sz="1100" dirty="0" smtClean="0"/>
              <a:t>)</a:t>
            </a:r>
          </a:p>
        </p:txBody>
      </p:sp>
      <p:sp>
        <p:nvSpPr>
          <p:cNvPr id="194" name="직사각형 193"/>
          <p:cNvSpPr/>
          <p:nvPr/>
        </p:nvSpPr>
        <p:spPr>
          <a:xfrm>
            <a:off x="7577980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(4)</a:t>
            </a:r>
          </a:p>
        </p:txBody>
      </p:sp>
      <p:cxnSp>
        <p:nvCxnSpPr>
          <p:cNvPr id="195" name="직선 화살표 연결선 194"/>
          <p:cNvCxnSpPr/>
          <p:nvPr/>
        </p:nvCxnSpPr>
        <p:spPr>
          <a:xfrm>
            <a:off x="5230383" y="13816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/>
          <p:nvPr/>
        </p:nvCxnSpPr>
        <p:spPr>
          <a:xfrm>
            <a:off x="5230383" y="2166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/>
          <p:nvPr/>
        </p:nvCxnSpPr>
        <p:spPr>
          <a:xfrm>
            <a:off x="5230383" y="29759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/>
          <p:nvPr/>
        </p:nvCxnSpPr>
        <p:spPr>
          <a:xfrm>
            <a:off x="5257236" y="380047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/>
          <p:nvPr/>
        </p:nvCxnSpPr>
        <p:spPr>
          <a:xfrm>
            <a:off x="5257236" y="45855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화살표 연결선 201"/>
          <p:cNvCxnSpPr/>
          <p:nvPr/>
        </p:nvCxnSpPr>
        <p:spPr>
          <a:xfrm>
            <a:off x="5272842" y="5544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화살표 연결선 203"/>
          <p:cNvCxnSpPr/>
          <p:nvPr/>
        </p:nvCxnSpPr>
        <p:spPr>
          <a:xfrm>
            <a:off x="7381905" y="134022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/>
          <p:nvPr/>
        </p:nvCxnSpPr>
        <p:spPr>
          <a:xfrm>
            <a:off x="7381905" y="216830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/>
          <p:cNvCxnSpPr/>
          <p:nvPr/>
        </p:nvCxnSpPr>
        <p:spPr>
          <a:xfrm>
            <a:off x="7381905" y="29344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/>
          <p:nvPr/>
        </p:nvCxnSpPr>
        <p:spPr>
          <a:xfrm>
            <a:off x="7408758" y="381652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/>
          <p:nvPr/>
        </p:nvCxnSpPr>
        <p:spPr>
          <a:xfrm>
            <a:off x="7352431" y="460861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/>
          <p:nvPr/>
        </p:nvCxnSpPr>
        <p:spPr>
          <a:xfrm>
            <a:off x="6221427" y="138008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/>
          <p:nvPr/>
        </p:nvCxnSpPr>
        <p:spPr>
          <a:xfrm>
            <a:off x="6233793" y="216671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/>
          <p:nvPr/>
        </p:nvCxnSpPr>
        <p:spPr>
          <a:xfrm>
            <a:off x="6232798" y="295654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/>
          <p:nvPr/>
        </p:nvCxnSpPr>
        <p:spPr>
          <a:xfrm>
            <a:off x="6232798" y="3818980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/>
          <p:nvPr/>
        </p:nvCxnSpPr>
        <p:spPr>
          <a:xfrm>
            <a:off x="6240341" y="460861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직사각형 79"/>
          <p:cNvSpPr/>
          <p:nvPr/>
        </p:nvSpPr>
        <p:spPr>
          <a:xfrm>
            <a:off x="93512" y="26701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2D</a:t>
            </a:r>
            <a:r>
              <a:rPr lang="ko-KR" altLang="en-US" sz="1100" dirty="0"/>
              <a:t>컴퓨터그래픽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이미지</a:t>
            </a:r>
            <a:endParaRPr lang="en-US" altLang="ko-KR" sz="1100" dirty="0"/>
          </a:p>
        </p:txBody>
      </p:sp>
      <p:sp>
        <p:nvSpPr>
          <p:cNvPr id="81" name="직사각형 80"/>
          <p:cNvSpPr/>
          <p:nvPr/>
        </p:nvSpPr>
        <p:spPr>
          <a:xfrm>
            <a:off x="1101624" y="26701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2D</a:t>
            </a:r>
            <a:r>
              <a:rPr lang="ko-KR" altLang="en-US" sz="1100" dirty="0"/>
              <a:t>컴퓨터그래픽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이미지</a:t>
            </a:r>
            <a:endParaRPr lang="en-US" altLang="ko-KR" sz="1100" dirty="0"/>
          </a:p>
        </p:txBody>
      </p:sp>
      <p:sp>
        <p:nvSpPr>
          <p:cNvPr id="82" name="직사각형 81"/>
          <p:cNvSpPr/>
          <p:nvPr/>
        </p:nvSpPr>
        <p:spPr>
          <a:xfrm>
            <a:off x="5348582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</a:t>
            </a:r>
            <a:r>
              <a:rPr lang="ko-KR" altLang="en-US" sz="1100" dirty="0"/>
              <a:t>통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79623" y="18944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크리</a:t>
            </a:r>
            <a:endParaRPr lang="en-US" altLang="ko-KR" sz="1100" dirty="0"/>
          </a:p>
          <a:p>
            <a:pPr algn="ctr"/>
            <a:r>
              <a:rPr lang="ko-KR" altLang="en-US" sz="1100" dirty="0" smtClean="0"/>
              <a:t>에이티브 </a:t>
            </a:r>
            <a:endParaRPr lang="en-US" altLang="ko-KR" sz="1100" dirty="0"/>
          </a:p>
          <a:p>
            <a:pPr algn="ctr"/>
            <a:r>
              <a:rPr lang="ko-KR" altLang="en-US" sz="1100" dirty="0"/>
              <a:t>드로잉</a:t>
            </a:r>
            <a:endParaRPr lang="en-US" altLang="ko-KR" sz="1100" dirty="0"/>
          </a:p>
        </p:txBody>
      </p:sp>
      <p:sp>
        <p:nvSpPr>
          <p:cNvPr id="85" name="직사각형 84"/>
          <p:cNvSpPr/>
          <p:nvPr/>
        </p:nvSpPr>
        <p:spPr>
          <a:xfrm>
            <a:off x="2239862" y="35390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3D</a:t>
            </a:r>
            <a:r>
              <a:rPr lang="ko-KR" altLang="en-US" sz="1100" dirty="0"/>
              <a:t>컴퓨터모델링</a:t>
            </a:r>
            <a:endParaRPr lang="en-US" altLang="ko-KR" sz="1100" dirty="0"/>
          </a:p>
        </p:txBody>
      </p:sp>
      <p:sp>
        <p:nvSpPr>
          <p:cNvPr id="86" name="직사각형 85"/>
          <p:cNvSpPr/>
          <p:nvPr/>
        </p:nvSpPr>
        <p:spPr>
          <a:xfrm>
            <a:off x="4438295" y="52770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컨텐츠그래픽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제작</a:t>
            </a:r>
            <a:r>
              <a:rPr lang="en-US" altLang="ko-KR" sz="1100" dirty="0"/>
              <a:t>(1)</a:t>
            </a:r>
          </a:p>
        </p:txBody>
      </p:sp>
      <p:sp>
        <p:nvSpPr>
          <p:cNvPr id="87" name="직사각형 86"/>
          <p:cNvSpPr/>
          <p:nvPr/>
        </p:nvSpPr>
        <p:spPr>
          <a:xfrm>
            <a:off x="5467377" y="52770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컨텐츠그래픽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제작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88" name="직사각형 87"/>
          <p:cNvSpPr/>
          <p:nvPr/>
        </p:nvSpPr>
        <p:spPr>
          <a:xfrm>
            <a:off x="1101624" y="351244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 디자이너 연구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85897" y="351244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조형 표현의 이해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7352431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</a:t>
            </a:r>
            <a:r>
              <a:rPr lang="ko-KR" altLang="en-US" sz="1100" dirty="0"/>
              <a:t>초</a:t>
            </a:r>
            <a:r>
              <a:rPr lang="ko-KR" altLang="en-US" sz="1100" dirty="0" smtClean="0"/>
              <a:t>교양</a:t>
            </a:r>
            <a:endParaRPr lang="en-US" altLang="ko-KR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189</Words>
  <Application>Microsoft Office PowerPoint</Application>
  <PresentationFormat>사용자 지정</PresentationFormat>
  <Paragraphs>66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80</cp:revision>
  <cp:lastPrinted>2017-03-08T07:55:19Z</cp:lastPrinted>
  <dcterms:created xsi:type="dcterms:W3CDTF">2011-03-08T06:22:35Z</dcterms:created>
  <dcterms:modified xsi:type="dcterms:W3CDTF">2019-10-24T00:59:18Z</dcterms:modified>
</cp:coreProperties>
</file>