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8512175" cy="14401800"/>
  <p:notesSz cx="6864350" cy="9996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3546" y="-7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7788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99A99-DBA4-4CA0-969B-F7C67124933D}" type="datetimeFigureOut">
              <a:rPr lang="ko-KR" altLang="en-US" smtClean="0"/>
              <a:t>2019-10-24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7788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FB8C9-401C-4697-917F-D653138D5B2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0272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7788" y="0"/>
            <a:ext cx="2974975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A878B-CB10-431F-B77C-50702F24EE27}" type="datetimeFigureOut">
              <a:rPr lang="ko-KR" altLang="en-US" smtClean="0"/>
              <a:t>2019-10-24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24100" y="749300"/>
            <a:ext cx="22161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748213"/>
            <a:ext cx="5492750" cy="44989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7788" y="9494838"/>
            <a:ext cx="2974975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C83AF-664F-4BC1-BAC4-1FA166B8E9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5243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C83AF-664F-4BC1-BAC4-1FA166B8E9DF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9209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2019-10-24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1</a:t>
            </a:r>
            <a:r>
              <a:rPr lang="ko-KR" altLang="en-US" sz="1100" b="1" dirty="0" smtClean="0"/>
              <a:t>학년</a:t>
            </a:r>
            <a:endParaRPr lang="ko-KR" altLang="en-US" sz="1100" b="1" dirty="0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2</a:t>
            </a:r>
            <a:r>
              <a:rPr lang="ko-KR" altLang="en-US" sz="1100" b="1" dirty="0" smtClean="0"/>
              <a:t>학년</a:t>
            </a:r>
            <a:endParaRPr lang="ko-KR" altLang="en-US" sz="1100" b="1" dirty="0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96" name="직사각형 95"/>
          <p:cNvSpPr/>
          <p:nvPr/>
        </p:nvSpPr>
        <p:spPr>
          <a:xfrm>
            <a:off x="4434734" y="432058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취업포트폴리오</a:t>
            </a:r>
            <a:r>
              <a:rPr lang="en-US" altLang="ko-KR" sz="1100" dirty="0" smtClean="0"/>
              <a:t>(1)</a:t>
            </a:r>
          </a:p>
        </p:txBody>
      </p:sp>
      <p:cxnSp>
        <p:nvCxnSpPr>
          <p:cNvPr id="212" name="직선 연결선 211"/>
          <p:cNvCxnSpPr/>
          <p:nvPr/>
        </p:nvCxnSpPr>
        <p:spPr>
          <a:xfrm>
            <a:off x="893711" y="1346424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직선 화살표 연결선 217"/>
          <p:cNvCxnSpPr>
            <a:stCxn id="149" idx="3"/>
            <a:endCxn id="154" idx="1"/>
          </p:cNvCxnSpPr>
          <p:nvPr/>
        </p:nvCxnSpPr>
        <p:spPr>
          <a:xfrm>
            <a:off x="3031951" y="1381672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직선 연결선 112"/>
          <p:cNvCxnSpPr/>
          <p:nvPr/>
        </p:nvCxnSpPr>
        <p:spPr>
          <a:xfrm>
            <a:off x="93512" y="7056884"/>
            <a:ext cx="851217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직사각형 114"/>
          <p:cNvSpPr/>
          <p:nvPr/>
        </p:nvSpPr>
        <p:spPr>
          <a:xfrm>
            <a:off x="6328545" y="7275140"/>
            <a:ext cx="792088" cy="28803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교차설강</a:t>
            </a:r>
            <a:endParaRPr lang="en-US" altLang="ko-KR" sz="1100" dirty="0" smtClean="0"/>
          </a:p>
        </p:txBody>
      </p:sp>
      <p:sp>
        <p:nvSpPr>
          <p:cNvPr id="118" name="직사각형 117"/>
          <p:cNvSpPr/>
          <p:nvPr/>
        </p:nvSpPr>
        <p:spPr>
          <a:xfrm>
            <a:off x="4340470" y="7272908"/>
            <a:ext cx="792088" cy="2880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전공선택</a:t>
            </a:r>
            <a:endParaRPr lang="en-US" altLang="ko-KR" sz="1100" smtClean="0"/>
          </a:p>
        </p:txBody>
      </p:sp>
      <p:sp>
        <p:nvSpPr>
          <p:cNvPr id="100" name="직사각형 99"/>
          <p:cNvSpPr/>
          <p:nvPr/>
        </p:nvSpPr>
        <p:spPr>
          <a:xfrm>
            <a:off x="96765" y="108022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관찰과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표현</a:t>
            </a:r>
            <a:endParaRPr lang="en-US" altLang="ko-KR" sz="1100" dirty="0" smtClean="0"/>
          </a:p>
        </p:txBody>
      </p:sp>
      <p:sp>
        <p:nvSpPr>
          <p:cNvPr id="128" name="직사각형 127"/>
          <p:cNvSpPr/>
          <p:nvPr/>
        </p:nvSpPr>
        <p:spPr>
          <a:xfrm>
            <a:off x="1101624" y="108022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공</a:t>
            </a:r>
            <a:r>
              <a:rPr lang="ko-KR" altLang="en-US" sz="1100" dirty="0"/>
              <a:t>간</a:t>
            </a:r>
            <a:r>
              <a:rPr lang="ko-KR" altLang="en-US" sz="1100" dirty="0" smtClean="0"/>
              <a:t>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표현</a:t>
            </a:r>
            <a:endParaRPr lang="en-US" altLang="ko-KR" sz="1100" dirty="0" smtClean="0"/>
          </a:p>
        </p:txBody>
      </p:sp>
      <p:sp>
        <p:nvSpPr>
          <p:cNvPr id="129" name="직사각형 128"/>
          <p:cNvSpPr/>
          <p:nvPr/>
        </p:nvSpPr>
        <p:spPr>
          <a:xfrm>
            <a:off x="1101624" y="186526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조형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드로잉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기법</a:t>
            </a:r>
            <a:endParaRPr lang="en-US" altLang="ko-KR" sz="1100" dirty="0" smtClean="0"/>
          </a:p>
        </p:txBody>
      </p:sp>
      <p:sp>
        <p:nvSpPr>
          <p:cNvPr id="149" name="직사각형 148"/>
          <p:cNvSpPr/>
          <p:nvPr/>
        </p:nvSpPr>
        <p:spPr>
          <a:xfrm>
            <a:off x="2239863" y="10936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생활조형리서치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50" name="직사각형 149"/>
          <p:cNvSpPr/>
          <p:nvPr/>
        </p:nvSpPr>
        <p:spPr>
          <a:xfrm>
            <a:off x="2239863" y="187868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리빙</a:t>
            </a:r>
            <a:r>
              <a:rPr lang="ko-KR" altLang="en-US" sz="1100" dirty="0" smtClean="0"/>
              <a:t> 디자인 </a:t>
            </a:r>
            <a:r>
              <a:rPr lang="ko-KR" altLang="en-US" sz="1100" dirty="0" smtClean="0"/>
              <a:t>리서치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51" name="직사각형 150"/>
          <p:cNvSpPr/>
          <p:nvPr/>
        </p:nvSpPr>
        <p:spPr>
          <a:xfrm>
            <a:off x="2247974" y="267781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리빙</a:t>
            </a:r>
            <a:r>
              <a:rPr lang="ko-KR" altLang="en-US" sz="1100" dirty="0" smtClean="0"/>
              <a:t> 디자인 </a:t>
            </a:r>
            <a:r>
              <a:rPr lang="ko-KR" altLang="en-US" sz="1100" dirty="0" smtClean="0"/>
              <a:t>프로젝트</a:t>
            </a:r>
            <a:r>
              <a:rPr lang="en-US" altLang="ko-KR" sz="1100" dirty="0" smtClean="0"/>
              <a:t>(1)</a:t>
            </a:r>
          </a:p>
        </p:txBody>
      </p:sp>
      <p:cxnSp>
        <p:nvCxnSpPr>
          <p:cNvPr id="152" name="직선 연결선 151"/>
          <p:cNvCxnSpPr/>
          <p:nvPr/>
        </p:nvCxnSpPr>
        <p:spPr>
          <a:xfrm>
            <a:off x="907913" y="2160340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직선 연결선 152"/>
          <p:cNvCxnSpPr/>
          <p:nvPr/>
        </p:nvCxnSpPr>
        <p:spPr>
          <a:xfrm>
            <a:off x="907913" y="296584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직사각형 153"/>
          <p:cNvSpPr/>
          <p:nvPr/>
        </p:nvSpPr>
        <p:spPr>
          <a:xfrm>
            <a:off x="3242092" y="10936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생활조형리서치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55" name="직사각형 154"/>
          <p:cNvSpPr/>
          <p:nvPr/>
        </p:nvSpPr>
        <p:spPr>
          <a:xfrm>
            <a:off x="3242092" y="187868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리빙</a:t>
            </a:r>
            <a:r>
              <a:rPr lang="ko-KR" altLang="en-US" sz="1100" dirty="0" smtClean="0"/>
              <a:t> 디자인 </a:t>
            </a:r>
            <a:r>
              <a:rPr lang="ko-KR" altLang="en-US" sz="1100" dirty="0" smtClean="0"/>
              <a:t>리서치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56" name="직사각형 155"/>
          <p:cNvSpPr/>
          <p:nvPr/>
        </p:nvSpPr>
        <p:spPr>
          <a:xfrm>
            <a:off x="3247975" y="267781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리빙</a:t>
            </a:r>
            <a:r>
              <a:rPr lang="ko-KR" altLang="en-US" sz="1100" dirty="0" smtClean="0"/>
              <a:t> 디자인 </a:t>
            </a:r>
            <a:r>
              <a:rPr lang="ko-KR" altLang="en-US" sz="1100" dirty="0" smtClean="0"/>
              <a:t>프로젝트</a:t>
            </a:r>
            <a:r>
              <a:rPr lang="en-US" altLang="ko-KR" sz="1100" dirty="0" smtClean="0"/>
              <a:t>(2)</a:t>
            </a:r>
          </a:p>
        </p:txBody>
      </p:sp>
      <p:cxnSp>
        <p:nvCxnSpPr>
          <p:cNvPr id="157" name="직선 화살표 연결선 156"/>
          <p:cNvCxnSpPr/>
          <p:nvPr/>
        </p:nvCxnSpPr>
        <p:spPr>
          <a:xfrm>
            <a:off x="3054976" y="2166716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직선 화살표 연결선 157"/>
          <p:cNvCxnSpPr/>
          <p:nvPr/>
        </p:nvCxnSpPr>
        <p:spPr>
          <a:xfrm>
            <a:off x="3054976" y="2975920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직사각형 158"/>
          <p:cNvSpPr/>
          <p:nvPr/>
        </p:nvSpPr>
        <p:spPr>
          <a:xfrm>
            <a:off x="3247975" y="353908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3D</a:t>
            </a:r>
            <a:r>
              <a:rPr lang="ko-KR" altLang="en-US" sz="1100" dirty="0" smtClean="0"/>
              <a:t>제품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디자인</a:t>
            </a:r>
            <a:endParaRPr lang="en-US" altLang="ko-KR" sz="1100" dirty="0" smtClean="0"/>
          </a:p>
        </p:txBody>
      </p:sp>
      <p:cxnSp>
        <p:nvCxnSpPr>
          <p:cNvPr id="160" name="직선 화살표 연결선 159"/>
          <p:cNvCxnSpPr/>
          <p:nvPr/>
        </p:nvCxnSpPr>
        <p:spPr>
          <a:xfrm>
            <a:off x="3031951" y="3827116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직사각형 160"/>
          <p:cNvSpPr/>
          <p:nvPr/>
        </p:nvSpPr>
        <p:spPr>
          <a:xfrm>
            <a:off x="4421227" y="10936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조형디자인프로젝트</a:t>
            </a:r>
            <a:r>
              <a:rPr lang="en-US" altLang="ko-KR" sz="1100" dirty="0"/>
              <a:t>(1)</a:t>
            </a:r>
          </a:p>
        </p:txBody>
      </p:sp>
      <p:sp>
        <p:nvSpPr>
          <p:cNvPr id="162" name="직사각형 161"/>
          <p:cNvSpPr/>
          <p:nvPr/>
        </p:nvSpPr>
        <p:spPr>
          <a:xfrm>
            <a:off x="4421227" y="187230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리빙</a:t>
            </a:r>
            <a:r>
              <a:rPr lang="ko-KR" altLang="en-US" sz="1100" dirty="0" smtClean="0"/>
              <a:t> 소재디자인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63" name="직사각형 162"/>
          <p:cNvSpPr/>
          <p:nvPr/>
        </p:nvSpPr>
        <p:spPr>
          <a:xfrm>
            <a:off x="4434734" y="352849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리빙</a:t>
            </a:r>
            <a:r>
              <a:rPr lang="ko-KR" altLang="en-US" sz="1100" dirty="0" smtClean="0"/>
              <a:t> 제품디자인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64" name="직사각형 163"/>
          <p:cNvSpPr/>
          <p:nvPr/>
        </p:nvSpPr>
        <p:spPr>
          <a:xfrm>
            <a:off x="4430752" y="26643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생활조형디자인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65" name="직사각형 164"/>
          <p:cNvSpPr/>
          <p:nvPr/>
        </p:nvSpPr>
        <p:spPr>
          <a:xfrm>
            <a:off x="5444692" y="432058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취업포트폴리오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67" name="직사각형 166"/>
          <p:cNvSpPr/>
          <p:nvPr/>
        </p:nvSpPr>
        <p:spPr>
          <a:xfrm>
            <a:off x="5431185" y="10936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조형디자인프로젝트</a:t>
            </a:r>
            <a:r>
              <a:rPr lang="en-US" altLang="ko-KR" sz="1100" dirty="0" smtClean="0"/>
              <a:t>(2)</a:t>
            </a:r>
            <a:endParaRPr lang="en-US" altLang="ko-KR" sz="1100" dirty="0"/>
          </a:p>
        </p:txBody>
      </p:sp>
      <p:sp>
        <p:nvSpPr>
          <p:cNvPr id="169" name="직사각형 168"/>
          <p:cNvSpPr/>
          <p:nvPr/>
        </p:nvSpPr>
        <p:spPr>
          <a:xfrm>
            <a:off x="5431185" y="187230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리빙</a:t>
            </a:r>
            <a:r>
              <a:rPr lang="ko-KR" altLang="en-US" sz="1100" dirty="0" smtClean="0"/>
              <a:t> 소재디자인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70" name="직사각형 169"/>
          <p:cNvSpPr/>
          <p:nvPr/>
        </p:nvSpPr>
        <p:spPr>
          <a:xfrm>
            <a:off x="5444692" y="352849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리빙</a:t>
            </a:r>
            <a:r>
              <a:rPr lang="ko-KR" altLang="en-US" sz="1100" dirty="0" smtClean="0"/>
              <a:t> 제품디자인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71" name="직사각형 170"/>
          <p:cNvSpPr/>
          <p:nvPr/>
        </p:nvSpPr>
        <p:spPr>
          <a:xfrm>
            <a:off x="5440710" y="26643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생활조형디자인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73" name="직사각형 172"/>
          <p:cNvSpPr/>
          <p:nvPr/>
        </p:nvSpPr>
        <p:spPr>
          <a:xfrm>
            <a:off x="6573850" y="430716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취업포트폴리오</a:t>
            </a:r>
            <a:r>
              <a:rPr lang="en-US" altLang="ko-KR" sz="1100" dirty="0" smtClean="0"/>
              <a:t>(3)</a:t>
            </a:r>
          </a:p>
        </p:txBody>
      </p:sp>
      <p:sp>
        <p:nvSpPr>
          <p:cNvPr id="178" name="직사각형 177"/>
          <p:cNvSpPr/>
          <p:nvPr/>
        </p:nvSpPr>
        <p:spPr>
          <a:xfrm>
            <a:off x="6560343" y="108022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조형디자인프로젝트</a:t>
            </a:r>
            <a:r>
              <a:rPr lang="en-US" altLang="ko-KR" sz="1100" dirty="0" smtClean="0"/>
              <a:t>(3)</a:t>
            </a:r>
            <a:endParaRPr lang="en-US" altLang="ko-KR" sz="1100" dirty="0"/>
          </a:p>
        </p:txBody>
      </p:sp>
      <p:sp>
        <p:nvSpPr>
          <p:cNvPr id="180" name="직사각형 179"/>
          <p:cNvSpPr/>
          <p:nvPr/>
        </p:nvSpPr>
        <p:spPr>
          <a:xfrm>
            <a:off x="6560343" y="18588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리빙</a:t>
            </a:r>
            <a:r>
              <a:rPr lang="ko-KR" altLang="en-US" sz="1100" dirty="0" smtClean="0"/>
              <a:t> 소재디자인</a:t>
            </a:r>
            <a:r>
              <a:rPr lang="en-US" altLang="ko-KR" sz="1100" dirty="0" smtClean="0"/>
              <a:t>(3)</a:t>
            </a:r>
          </a:p>
        </p:txBody>
      </p:sp>
      <p:sp>
        <p:nvSpPr>
          <p:cNvPr id="183" name="직사각형 182"/>
          <p:cNvSpPr/>
          <p:nvPr/>
        </p:nvSpPr>
        <p:spPr>
          <a:xfrm>
            <a:off x="6573850" y="351507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리빙</a:t>
            </a:r>
            <a:r>
              <a:rPr lang="ko-KR" altLang="en-US" sz="1100" dirty="0" smtClean="0"/>
              <a:t> 제품디자인</a:t>
            </a:r>
            <a:r>
              <a:rPr lang="en-US" altLang="ko-KR" sz="1100" dirty="0" smtClean="0"/>
              <a:t>(3)</a:t>
            </a:r>
          </a:p>
        </p:txBody>
      </p:sp>
      <p:sp>
        <p:nvSpPr>
          <p:cNvPr id="186" name="직사각형 185"/>
          <p:cNvSpPr/>
          <p:nvPr/>
        </p:nvSpPr>
        <p:spPr>
          <a:xfrm>
            <a:off x="6569868" y="26509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생활조형디자인</a:t>
            </a:r>
            <a:r>
              <a:rPr lang="en-US" altLang="ko-KR" sz="1100" dirty="0" smtClean="0"/>
              <a:t>(3)</a:t>
            </a:r>
          </a:p>
        </p:txBody>
      </p:sp>
      <p:sp>
        <p:nvSpPr>
          <p:cNvPr id="188" name="직사각형 187"/>
          <p:cNvSpPr/>
          <p:nvPr/>
        </p:nvSpPr>
        <p:spPr>
          <a:xfrm>
            <a:off x="7581962" y="432058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취업포트폴리오</a:t>
            </a:r>
            <a:r>
              <a:rPr lang="en-US" altLang="ko-KR" sz="1100" dirty="0" smtClean="0"/>
              <a:t>(4)</a:t>
            </a:r>
          </a:p>
        </p:txBody>
      </p:sp>
      <p:sp>
        <p:nvSpPr>
          <p:cNvPr id="191" name="직사각형 190"/>
          <p:cNvSpPr/>
          <p:nvPr/>
        </p:nvSpPr>
        <p:spPr>
          <a:xfrm>
            <a:off x="7568455" y="109364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조형디자인프로젝트</a:t>
            </a:r>
            <a:r>
              <a:rPr lang="en-US" altLang="ko-KR" sz="1100" dirty="0" smtClean="0"/>
              <a:t>(4)</a:t>
            </a:r>
            <a:endParaRPr lang="en-US" altLang="ko-KR" sz="1100" dirty="0"/>
          </a:p>
        </p:txBody>
      </p:sp>
      <p:sp>
        <p:nvSpPr>
          <p:cNvPr id="192" name="직사각형 191"/>
          <p:cNvSpPr/>
          <p:nvPr/>
        </p:nvSpPr>
        <p:spPr>
          <a:xfrm>
            <a:off x="7568455" y="187230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리빙</a:t>
            </a:r>
            <a:r>
              <a:rPr lang="ko-KR" altLang="en-US" sz="1100" dirty="0" smtClean="0"/>
              <a:t> 소재디자인</a:t>
            </a:r>
            <a:r>
              <a:rPr lang="en-US" altLang="ko-KR" sz="1100" dirty="0" smtClean="0"/>
              <a:t>(4)</a:t>
            </a:r>
          </a:p>
        </p:txBody>
      </p:sp>
      <p:sp>
        <p:nvSpPr>
          <p:cNvPr id="193" name="직사각형 192"/>
          <p:cNvSpPr/>
          <p:nvPr/>
        </p:nvSpPr>
        <p:spPr>
          <a:xfrm>
            <a:off x="7581962" y="352849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리빙</a:t>
            </a:r>
            <a:r>
              <a:rPr lang="ko-KR" altLang="en-US" sz="1100" dirty="0" smtClean="0"/>
              <a:t> 제품디자인</a:t>
            </a:r>
            <a:r>
              <a:rPr lang="en-US" altLang="ko-KR" sz="1100" dirty="0" smtClean="0"/>
              <a:t>(</a:t>
            </a:r>
            <a:r>
              <a:rPr lang="en-US" altLang="ko-KR" sz="1100" dirty="0"/>
              <a:t>4</a:t>
            </a:r>
            <a:r>
              <a:rPr lang="en-US" altLang="ko-KR" sz="1100" dirty="0" smtClean="0"/>
              <a:t>)</a:t>
            </a:r>
          </a:p>
        </p:txBody>
      </p:sp>
      <p:sp>
        <p:nvSpPr>
          <p:cNvPr id="194" name="직사각형 193"/>
          <p:cNvSpPr/>
          <p:nvPr/>
        </p:nvSpPr>
        <p:spPr>
          <a:xfrm>
            <a:off x="7577980" y="266439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생활조형디자인</a:t>
            </a:r>
            <a:r>
              <a:rPr lang="en-US" altLang="ko-KR" sz="1100" dirty="0" smtClean="0"/>
              <a:t>(4)</a:t>
            </a:r>
          </a:p>
        </p:txBody>
      </p:sp>
      <p:cxnSp>
        <p:nvCxnSpPr>
          <p:cNvPr id="195" name="직선 화살표 연결선 194"/>
          <p:cNvCxnSpPr/>
          <p:nvPr/>
        </p:nvCxnSpPr>
        <p:spPr>
          <a:xfrm>
            <a:off x="5230383" y="1381672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직선 화살표 연결선 195"/>
          <p:cNvCxnSpPr/>
          <p:nvPr/>
        </p:nvCxnSpPr>
        <p:spPr>
          <a:xfrm>
            <a:off x="5230383" y="2166716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직선 화살표 연결선 197"/>
          <p:cNvCxnSpPr/>
          <p:nvPr/>
        </p:nvCxnSpPr>
        <p:spPr>
          <a:xfrm>
            <a:off x="5230383" y="2975920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직선 화살표 연결선 198"/>
          <p:cNvCxnSpPr/>
          <p:nvPr/>
        </p:nvCxnSpPr>
        <p:spPr>
          <a:xfrm>
            <a:off x="5257236" y="3800476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직선 화살표 연결선 199"/>
          <p:cNvCxnSpPr/>
          <p:nvPr/>
        </p:nvCxnSpPr>
        <p:spPr>
          <a:xfrm>
            <a:off x="5257236" y="4585520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직선 화살표 연결선 201"/>
          <p:cNvCxnSpPr/>
          <p:nvPr/>
        </p:nvCxnSpPr>
        <p:spPr>
          <a:xfrm>
            <a:off x="5272842" y="5544716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직선 화살표 연결선 203"/>
          <p:cNvCxnSpPr/>
          <p:nvPr/>
        </p:nvCxnSpPr>
        <p:spPr>
          <a:xfrm>
            <a:off x="7381905" y="1340224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직선 화살표 연결선 204"/>
          <p:cNvCxnSpPr/>
          <p:nvPr/>
        </p:nvCxnSpPr>
        <p:spPr>
          <a:xfrm>
            <a:off x="7381905" y="2168304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직선 화살표 연결선 205"/>
          <p:cNvCxnSpPr/>
          <p:nvPr/>
        </p:nvCxnSpPr>
        <p:spPr>
          <a:xfrm>
            <a:off x="7381905" y="2934472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직선 화살표 연결선 206"/>
          <p:cNvCxnSpPr/>
          <p:nvPr/>
        </p:nvCxnSpPr>
        <p:spPr>
          <a:xfrm>
            <a:off x="7408758" y="3816524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직선 화살표 연결선 207"/>
          <p:cNvCxnSpPr/>
          <p:nvPr/>
        </p:nvCxnSpPr>
        <p:spPr>
          <a:xfrm>
            <a:off x="7352431" y="4608612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직선 화살표 연결선 209"/>
          <p:cNvCxnSpPr/>
          <p:nvPr/>
        </p:nvCxnSpPr>
        <p:spPr>
          <a:xfrm>
            <a:off x="5382783" y="1534072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직선 화살표 연결선 210"/>
          <p:cNvCxnSpPr/>
          <p:nvPr/>
        </p:nvCxnSpPr>
        <p:spPr>
          <a:xfrm>
            <a:off x="5382783" y="2319116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직선 화살표 연결선 212"/>
          <p:cNvCxnSpPr/>
          <p:nvPr/>
        </p:nvCxnSpPr>
        <p:spPr>
          <a:xfrm>
            <a:off x="5382783" y="3128320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직선 화살표 연결선 214"/>
          <p:cNvCxnSpPr/>
          <p:nvPr/>
        </p:nvCxnSpPr>
        <p:spPr>
          <a:xfrm>
            <a:off x="5409636" y="3952876"/>
            <a:ext cx="2101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직선 화살표 연결선 216"/>
          <p:cNvCxnSpPr/>
          <p:nvPr/>
        </p:nvCxnSpPr>
        <p:spPr>
          <a:xfrm>
            <a:off x="6221427" y="1380084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직선 화살표 연결선 218"/>
          <p:cNvCxnSpPr/>
          <p:nvPr/>
        </p:nvCxnSpPr>
        <p:spPr>
          <a:xfrm>
            <a:off x="6233793" y="2166716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직선 화살표 연결선 220"/>
          <p:cNvCxnSpPr/>
          <p:nvPr/>
        </p:nvCxnSpPr>
        <p:spPr>
          <a:xfrm>
            <a:off x="6232798" y="2956548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직선 화살표 연결선 221"/>
          <p:cNvCxnSpPr/>
          <p:nvPr/>
        </p:nvCxnSpPr>
        <p:spPr>
          <a:xfrm>
            <a:off x="6232798" y="3818980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직선 화살표 연결선 222"/>
          <p:cNvCxnSpPr/>
          <p:nvPr/>
        </p:nvCxnSpPr>
        <p:spPr>
          <a:xfrm>
            <a:off x="6240341" y="4608612"/>
            <a:ext cx="3524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직사각형 79"/>
          <p:cNvSpPr/>
          <p:nvPr/>
        </p:nvSpPr>
        <p:spPr>
          <a:xfrm>
            <a:off x="93512" y="267010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2D</a:t>
            </a:r>
            <a:r>
              <a:rPr lang="ko-KR" altLang="en-US" sz="1100" dirty="0"/>
              <a:t>컴퓨터그래픽</a:t>
            </a:r>
            <a:endParaRPr lang="en-US" altLang="ko-KR" sz="1100" dirty="0"/>
          </a:p>
          <a:p>
            <a:pPr algn="ctr"/>
            <a:r>
              <a:rPr lang="ko-KR" altLang="en-US" sz="1100" dirty="0"/>
              <a:t>이미지</a:t>
            </a:r>
            <a:endParaRPr lang="en-US" altLang="ko-KR" sz="1100" dirty="0"/>
          </a:p>
        </p:txBody>
      </p:sp>
      <p:sp>
        <p:nvSpPr>
          <p:cNvPr id="81" name="직사각형 80"/>
          <p:cNvSpPr/>
          <p:nvPr/>
        </p:nvSpPr>
        <p:spPr>
          <a:xfrm>
            <a:off x="1101624" y="267010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2D</a:t>
            </a:r>
            <a:r>
              <a:rPr lang="ko-KR" altLang="en-US" sz="1100" dirty="0"/>
              <a:t>컴퓨터그래픽</a:t>
            </a:r>
            <a:endParaRPr lang="en-US" altLang="ko-KR" sz="1100" dirty="0"/>
          </a:p>
          <a:p>
            <a:pPr algn="ctr"/>
            <a:r>
              <a:rPr lang="ko-KR" altLang="en-US" sz="1100" dirty="0"/>
              <a:t>이미지</a:t>
            </a:r>
            <a:endParaRPr lang="en-US" altLang="ko-KR" sz="1100" dirty="0"/>
          </a:p>
        </p:txBody>
      </p:sp>
      <p:sp>
        <p:nvSpPr>
          <p:cNvPr id="82" name="직사각형 81"/>
          <p:cNvSpPr/>
          <p:nvPr/>
        </p:nvSpPr>
        <p:spPr>
          <a:xfrm>
            <a:off x="5348582" y="7272908"/>
            <a:ext cx="792088" cy="2880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공</a:t>
            </a:r>
            <a:r>
              <a:rPr lang="ko-KR" altLang="en-US" sz="1100" dirty="0"/>
              <a:t>통</a:t>
            </a:r>
            <a:endParaRPr lang="en-US" altLang="ko-KR" sz="1100" dirty="0" smtClean="0"/>
          </a:p>
        </p:txBody>
      </p:sp>
      <p:sp>
        <p:nvSpPr>
          <p:cNvPr id="83" name="직사각형 82"/>
          <p:cNvSpPr/>
          <p:nvPr/>
        </p:nvSpPr>
        <p:spPr>
          <a:xfrm>
            <a:off x="79623" y="189448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크리</a:t>
            </a:r>
            <a:endParaRPr lang="en-US" altLang="ko-KR" sz="1100" dirty="0"/>
          </a:p>
          <a:p>
            <a:pPr algn="ctr"/>
            <a:r>
              <a:rPr lang="ko-KR" altLang="en-US" sz="1100" dirty="0" err="1"/>
              <a:t>에이티브</a:t>
            </a:r>
            <a:r>
              <a:rPr lang="ko-KR" altLang="en-US" sz="1100" dirty="0"/>
              <a:t> </a:t>
            </a:r>
            <a:endParaRPr lang="en-US" altLang="ko-KR" sz="1100" dirty="0"/>
          </a:p>
          <a:p>
            <a:pPr algn="ctr"/>
            <a:r>
              <a:rPr lang="ko-KR" altLang="en-US" sz="1100" dirty="0"/>
              <a:t>드로잉</a:t>
            </a:r>
            <a:endParaRPr lang="en-US" altLang="ko-KR" sz="1100" dirty="0"/>
          </a:p>
        </p:txBody>
      </p:sp>
      <p:sp>
        <p:nvSpPr>
          <p:cNvPr id="85" name="직사각형 84"/>
          <p:cNvSpPr/>
          <p:nvPr/>
        </p:nvSpPr>
        <p:spPr>
          <a:xfrm>
            <a:off x="2239862" y="353908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3D</a:t>
            </a:r>
            <a:r>
              <a:rPr lang="ko-KR" altLang="en-US" sz="1100" dirty="0"/>
              <a:t>컴퓨터모델링</a:t>
            </a:r>
            <a:endParaRPr lang="en-US" altLang="ko-KR" sz="1100" dirty="0"/>
          </a:p>
        </p:txBody>
      </p:sp>
      <p:sp>
        <p:nvSpPr>
          <p:cNvPr id="86" name="직사각형 85"/>
          <p:cNvSpPr/>
          <p:nvPr/>
        </p:nvSpPr>
        <p:spPr>
          <a:xfrm>
            <a:off x="4438295" y="527702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3D</a:t>
            </a:r>
            <a:r>
              <a:rPr lang="ko-KR" altLang="en-US" sz="1100" dirty="0" err="1" smtClean="0"/>
              <a:t>컨텐츠그래픽</a:t>
            </a:r>
            <a:r>
              <a:rPr lang="ko-KR" altLang="en-US" sz="1100" dirty="0" smtClean="0"/>
              <a:t>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제작</a:t>
            </a:r>
            <a:r>
              <a:rPr lang="en-US" altLang="ko-KR" sz="1100" dirty="0"/>
              <a:t>(1)</a:t>
            </a:r>
          </a:p>
        </p:txBody>
      </p:sp>
      <p:sp>
        <p:nvSpPr>
          <p:cNvPr id="87" name="직사각형 86"/>
          <p:cNvSpPr/>
          <p:nvPr/>
        </p:nvSpPr>
        <p:spPr>
          <a:xfrm>
            <a:off x="5467377" y="527702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3D</a:t>
            </a:r>
            <a:r>
              <a:rPr lang="ko-KR" altLang="en-US" sz="1100" dirty="0" err="1" smtClean="0"/>
              <a:t>컨텐츠그래픽</a:t>
            </a:r>
            <a:r>
              <a:rPr lang="ko-KR" altLang="en-US" sz="1100" dirty="0" smtClean="0"/>
              <a:t>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제작</a:t>
            </a:r>
            <a:r>
              <a:rPr lang="en-US" altLang="ko-KR" sz="1100" dirty="0" smtClean="0"/>
              <a:t>(2)</a:t>
            </a:r>
            <a:endParaRPr lang="en-US" altLang="ko-KR" sz="1100" dirty="0"/>
          </a:p>
        </p:txBody>
      </p:sp>
      <p:sp>
        <p:nvSpPr>
          <p:cNvPr id="88" name="직사각형 87"/>
          <p:cNvSpPr/>
          <p:nvPr/>
        </p:nvSpPr>
        <p:spPr>
          <a:xfrm>
            <a:off x="1101624" y="351244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 디자이너 연구</a:t>
            </a:r>
            <a:endParaRPr lang="en-US" altLang="ko-KR" sz="1100" dirty="0" smtClean="0"/>
          </a:p>
        </p:txBody>
      </p:sp>
      <p:sp>
        <p:nvSpPr>
          <p:cNvPr id="89" name="직사각형 88"/>
          <p:cNvSpPr/>
          <p:nvPr/>
        </p:nvSpPr>
        <p:spPr>
          <a:xfrm>
            <a:off x="85897" y="351244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조형 표현의 이해</a:t>
            </a:r>
            <a:endParaRPr lang="en-US" altLang="ko-KR" sz="1100" dirty="0" smtClean="0"/>
          </a:p>
        </p:txBody>
      </p:sp>
      <p:sp>
        <p:nvSpPr>
          <p:cNvPr id="90" name="직사각형 89"/>
          <p:cNvSpPr/>
          <p:nvPr/>
        </p:nvSpPr>
        <p:spPr>
          <a:xfrm>
            <a:off x="7352431" y="7272908"/>
            <a:ext cx="792088" cy="28803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계열기</a:t>
            </a:r>
            <a:r>
              <a:rPr lang="ko-KR" altLang="en-US" sz="1100" dirty="0"/>
              <a:t>초</a:t>
            </a:r>
            <a:r>
              <a:rPr lang="ko-KR" altLang="en-US" sz="1100" dirty="0" smtClean="0"/>
              <a:t>교양</a:t>
            </a:r>
            <a:endParaRPr lang="en-US" altLang="ko-KR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</TotalTime>
  <Words>188</Words>
  <Application>Microsoft Office PowerPoint</Application>
  <PresentationFormat>사용자 지정</PresentationFormat>
  <Paragraphs>66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79</cp:revision>
  <cp:lastPrinted>2017-03-08T07:55:19Z</cp:lastPrinted>
  <dcterms:created xsi:type="dcterms:W3CDTF">2011-03-08T06:22:35Z</dcterms:created>
  <dcterms:modified xsi:type="dcterms:W3CDTF">2019-10-24T00:55:12Z</dcterms:modified>
</cp:coreProperties>
</file>