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512175" cy="144018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-78" y="114"/>
      </p:cViewPr>
      <p:guideLst>
        <p:guide orient="horz" pos="4536"/>
        <p:guide pos="26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38415" y="4473894"/>
            <a:ext cx="7235349" cy="308705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76828" y="8161021"/>
            <a:ext cx="5958523" cy="36804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5745720" y="1210154"/>
            <a:ext cx="1782237" cy="25806559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96053" y="1210154"/>
            <a:ext cx="5207796" cy="25806559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72405" y="9254491"/>
            <a:ext cx="7235349" cy="2860359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72405" y="6104100"/>
            <a:ext cx="7235349" cy="315039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96054" y="7057549"/>
            <a:ext cx="3495017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032939" y="7057549"/>
            <a:ext cx="3495016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223738"/>
            <a:ext cx="3761022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25609" y="4567238"/>
            <a:ext cx="3761022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324067" y="3223738"/>
            <a:ext cx="3762500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324067" y="4567238"/>
            <a:ext cx="3762500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11" y="573406"/>
            <a:ext cx="2800447" cy="244030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28024" y="573408"/>
            <a:ext cx="4758542" cy="122915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5611" y="3013711"/>
            <a:ext cx="2800447" cy="98512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68448" y="10081261"/>
            <a:ext cx="5107305" cy="11901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668448" y="1286828"/>
            <a:ext cx="5107305" cy="8641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68448" y="11271409"/>
            <a:ext cx="5107305" cy="16902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360421"/>
            <a:ext cx="7660958" cy="95045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25609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DB0EF-DCEC-4BAB-945E-20EA0D0B904D}" type="datetimeFigureOut">
              <a:rPr lang="ko-KR" altLang="en-US" smtClean="0"/>
              <a:pPr/>
              <a:t>2011-06-26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908327" y="13348337"/>
            <a:ext cx="2695522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100392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0" name="직선 연결선 229"/>
          <p:cNvCxnSpPr>
            <a:stCxn id="66" idx="2"/>
            <a:endCxn id="116" idx="0"/>
          </p:cNvCxnSpPr>
          <p:nvPr/>
        </p:nvCxnSpPr>
        <p:spPr>
          <a:xfrm rot="5400000">
            <a:off x="4911776" y="6444816"/>
            <a:ext cx="1800200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직선 연결선 227"/>
          <p:cNvCxnSpPr>
            <a:stCxn id="65" idx="2"/>
            <a:endCxn id="114" idx="0"/>
          </p:cNvCxnSpPr>
          <p:nvPr/>
        </p:nvCxnSpPr>
        <p:spPr>
          <a:xfrm rot="5400000">
            <a:off x="3903664" y="6444816"/>
            <a:ext cx="1800200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8" name="직사각형 167"/>
          <p:cNvSpPr/>
          <p:nvPr/>
        </p:nvSpPr>
        <p:spPr>
          <a:xfrm>
            <a:off x="9676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1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2" name="직사각형 171"/>
          <p:cNvSpPr/>
          <p:nvPr/>
        </p:nvSpPr>
        <p:spPr>
          <a:xfrm>
            <a:off x="7962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4" name="직사각형 173"/>
          <p:cNvSpPr/>
          <p:nvPr/>
        </p:nvSpPr>
        <p:spPr>
          <a:xfrm>
            <a:off x="109535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6" name="직사각형 175"/>
          <p:cNvSpPr/>
          <p:nvPr/>
        </p:nvSpPr>
        <p:spPr>
          <a:xfrm>
            <a:off x="225700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2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7" name="직사각형 176"/>
          <p:cNvSpPr/>
          <p:nvPr/>
        </p:nvSpPr>
        <p:spPr>
          <a:xfrm>
            <a:off x="223986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9" name="직사각형 178"/>
          <p:cNvSpPr/>
          <p:nvPr/>
        </p:nvSpPr>
        <p:spPr>
          <a:xfrm>
            <a:off x="325559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1" name="직사각형 180"/>
          <p:cNvSpPr/>
          <p:nvPr/>
        </p:nvSpPr>
        <p:spPr>
          <a:xfrm>
            <a:off x="441724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3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82" name="직사각형 181"/>
          <p:cNvSpPr/>
          <p:nvPr/>
        </p:nvSpPr>
        <p:spPr>
          <a:xfrm>
            <a:off x="440010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4" name="직사각형 183"/>
          <p:cNvSpPr/>
          <p:nvPr/>
        </p:nvSpPr>
        <p:spPr>
          <a:xfrm>
            <a:off x="541583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5" name="직사각형 184"/>
          <p:cNvSpPr/>
          <p:nvPr/>
        </p:nvSpPr>
        <p:spPr>
          <a:xfrm>
            <a:off x="657748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4</a:t>
            </a:r>
            <a:r>
              <a:rPr lang="ko-KR" altLang="en-US" sz="1100" b="1" smtClean="0"/>
              <a:t>학년 </a:t>
            </a:r>
            <a:endParaRPr lang="ko-KR" altLang="en-US" sz="1100" b="1"/>
          </a:p>
        </p:txBody>
      </p:sp>
      <p:sp>
        <p:nvSpPr>
          <p:cNvPr id="187" name="직사각형 186"/>
          <p:cNvSpPr/>
          <p:nvPr/>
        </p:nvSpPr>
        <p:spPr>
          <a:xfrm>
            <a:off x="656034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9" name="직사각형 188"/>
          <p:cNvSpPr/>
          <p:nvPr/>
        </p:nvSpPr>
        <p:spPr>
          <a:xfrm>
            <a:off x="757607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95" name="직사각형 94"/>
          <p:cNvSpPr/>
          <p:nvPr/>
        </p:nvSpPr>
        <p:spPr>
          <a:xfrm>
            <a:off x="4392486" y="3384476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3D</a:t>
            </a:r>
            <a:r>
              <a:rPr lang="ko-KR" altLang="en-US" sz="1100" smtClean="0"/>
              <a:t>컴퓨터디자인</a:t>
            </a:r>
            <a:r>
              <a:rPr lang="en-US" altLang="ko-KR" sz="1100" smtClean="0"/>
              <a:t>(1)</a:t>
            </a:r>
            <a:endParaRPr lang="en-US" altLang="ko-KR" sz="1100" smtClean="0"/>
          </a:p>
        </p:txBody>
      </p:sp>
      <p:sp>
        <p:nvSpPr>
          <p:cNvPr id="96" name="직사각형 95"/>
          <p:cNvSpPr/>
          <p:nvPr/>
        </p:nvSpPr>
        <p:spPr>
          <a:xfrm>
            <a:off x="5400598" y="3384476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3D</a:t>
            </a:r>
            <a:r>
              <a:rPr lang="ko-KR" altLang="en-US" sz="1100" smtClean="0"/>
              <a:t>컴퓨터디자인</a:t>
            </a:r>
            <a:r>
              <a:rPr lang="en-US" altLang="ko-KR" sz="1100" smtClean="0"/>
              <a:t>(2)</a:t>
            </a:r>
            <a:endParaRPr lang="en-US" altLang="ko-KR" sz="1100" smtClean="0"/>
          </a:p>
        </p:txBody>
      </p:sp>
      <p:sp>
        <p:nvSpPr>
          <p:cNvPr id="45" name="직사각형 44"/>
          <p:cNvSpPr/>
          <p:nvPr/>
        </p:nvSpPr>
        <p:spPr>
          <a:xfrm>
            <a:off x="2239863" y="1008212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선택교양</a:t>
            </a:r>
            <a:endParaRPr lang="en-US" altLang="ko-KR" sz="1100" smtClean="0"/>
          </a:p>
        </p:txBody>
      </p:sp>
      <p:sp>
        <p:nvSpPr>
          <p:cNvPr id="47" name="직사각형 46"/>
          <p:cNvSpPr/>
          <p:nvPr/>
        </p:nvSpPr>
        <p:spPr>
          <a:xfrm>
            <a:off x="2239863" y="1800300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TOEIC</a:t>
            </a:r>
            <a:endParaRPr lang="en-US" altLang="ko-KR" sz="1100" smtClean="0"/>
          </a:p>
        </p:txBody>
      </p:sp>
      <p:sp>
        <p:nvSpPr>
          <p:cNvPr id="49" name="직사각형 48"/>
          <p:cNvSpPr/>
          <p:nvPr/>
        </p:nvSpPr>
        <p:spPr>
          <a:xfrm>
            <a:off x="2232246" y="2592388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2D</a:t>
            </a:r>
            <a:r>
              <a:rPr lang="ko-KR" altLang="en-US" sz="1100" smtClean="0"/>
              <a:t>컴퓨터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디자인</a:t>
            </a:r>
            <a:r>
              <a:rPr lang="en-US" altLang="ko-KR" sz="1100" smtClean="0"/>
              <a:t>(1)</a:t>
            </a:r>
            <a:endParaRPr lang="en-US" altLang="ko-KR" sz="1100" smtClean="0"/>
          </a:p>
        </p:txBody>
      </p:sp>
      <p:sp>
        <p:nvSpPr>
          <p:cNvPr id="50" name="직사각형 49"/>
          <p:cNvSpPr/>
          <p:nvPr/>
        </p:nvSpPr>
        <p:spPr>
          <a:xfrm>
            <a:off x="3240358" y="2592388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2D</a:t>
            </a:r>
            <a:r>
              <a:rPr lang="ko-KR" altLang="en-US" sz="1100" smtClean="0"/>
              <a:t>컴퓨터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디자인</a:t>
            </a:r>
            <a:r>
              <a:rPr lang="en-US" altLang="ko-KR" sz="1100" smtClean="0"/>
              <a:t>(2)</a:t>
            </a:r>
            <a:endParaRPr lang="en-US" altLang="ko-KR" sz="1100" smtClean="0"/>
          </a:p>
        </p:txBody>
      </p:sp>
      <p:sp>
        <p:nvSpPr>
          <p:cNvPr id="51" name="직사각형 50"/>
          <p:cNvSpPr/>
          <p:nvPr/>
        </p:nvSpPr>
        <p:spPr>
          <a:xfrm>
            <a:off x="2232246" y="3384476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현대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디자인론</a:t>
            </a:r>
            <a:r>
              <a:rPr lang="en-US" altLang="ko-KR" sz="1100" smtClean="0"/>
              <a:t>(1)</a:t>
            </a:r>
            <a:endParaRPr lang="en-US" altLang="ko-KR" sz="1100" smtClean="0"/>
          </a:p>
        </p:txBody>
      </p:sp>
      <p:sp>
        <p:nvSpPr>
          <p:cNvPr id="52" name="직사각형 51"/>
          <p:cNvSpPr/>
          <p:nvPr/>
        </p:nvSpPr>
        <p:spPr>
          <a:xfrm>
            <a:off x="3240358" y="3384476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현대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디자인론</a:t>
            </a:r>
            <a:r>
              <a:rPr lang="en-US" altLang="ko-KR" sz="1100" smtClean="0"/>
              <a:t>(2)</a:t>
            </a:r>
            <a:endParaRPr lang="en-US" altLang="ko-KR" sz="1100" smtClean="0"/>
          </a:p>
        </p:txBody>
      </p:sp>
      <p:sp>
        <p:nvSpPr>
          <p:cNvPr id="53" name="직사각형 52"/>
          <p:cNvSpPr/>
          <p:nvPr/>
        </p:nvSpPr>
        <p:spPr>
          <a:xfrm>
            <a:off x="79623" y="1008212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상담 및 진로지도</a:t>
            </a:r>
            <a:r>
              <a:rPr lang="en-US" altLang="ko-KR" sz="1100" smtClean="0"/>
              <a:t>(1)</a:t>
            </a:r>
            <a:endParaRPr lang="en-US" altLang="ko-KR" sz="1100" smtClean="0"/>
          </a:p>
        </p:txBody>
      </p:sp>
      <p:sp>
        <p:nvSpPr>
          <p:cNvPr id="54" name="직사각형 53"/>
          <p:cNvSpPr/>
          <p:nvPr/>
        </p:nvSpPr>
        <p:spPr>
          <a:xfrm>
            <a:off x="1087735" y="1008212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상담 및 진로지도</a:t>
            </a:r>
            <a:r>
              <a:rPr lang="en-US" altLang="ko-KR" sz="1100" smtClean="0"/>
              <a:t>(2)</a:t>
            </a:r>
            <a:endParaRPr lang="en-US" altLang="ko-KR" sz="1100" smtClean="0"/>
          </a:p>
        </p:txBody>
      </p:sp>
      <p:sp>
        <p:nvSpPr>
          <p:cNvPr id="55" name="직사각형 54"/>
          <p:cNvSpPr/>
          <p:nvPr/>
        </p:nvSpPr>
        <p:spPr>
          <a:xfrm>
            <a:off x="79623" y="1800300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초급영어회화</a:t>
            </a:r>
            <a:endParaRPr lang="en-US" altLang="ko-KR" sz="1100" smtClean="0"/>
          </a:p>
        </p:txBody>
      </p:sp>
      <p:sp>
        <p:nvSpPr>
          <p:cNvPr id="56" name="직사각형 55"/>
          <p:cNvSpPr/>
          <p:nvPr/>
        </p:nvSpPr>
        <p:spPr>
          <a:xfrm>
            <a:off x="1087735" y="1800300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중급영어회화</a:t>
            </a:r>
            <a:endParaRPr lang="en-US" altLang="ko-KR" sz="1100" smtClean="0"/>
          </a:p>
        </p:txBody>
      </p:sp>
      <p:sp>
        <p:nvSpPr>
          <p:cNvPr id="57" name="직사각형 56"/>
          <p:cNvSpPr/>
          <p:nvPr/>
        </p:nvSpPr>
        <p:spPr>
          <a:xfrm>
            <a:off x="79623" y="2592388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컴퓨터그래픽 실무</a:t>
            </a:r>
            <a:endParaRPr lang="en-US" altLang="ko-KR" sz="1100" smtClean="0"/>
          </a:p>
        </p:txBody>
      </p:sp>
      <p:sp>
        <p:nvSpPr>
          <p:cNvPr id="60" name="직사각형 59"/>
          <p:cNvSpPr/>
          <p:nvPr/>
        </p:nvSpPr>
        <p:spPr>
          <a:xfrm>
            <a:off x="1087735" y="3384476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논리적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사고와 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글쓰기</a:t>
            </a:r>
            <a:endParaRPr lang="en-US" altLang="ko-KR" sz="1100" smtClean="0"/>
          </a:p>
        </p:txBody>
      </p:sp>
      <p:sp>
        <p:nvSpPr>
          <p:cNvPr id="61" name="직사각형 60"/>
          <p:cNvSpPr/>
          <p:nvPr/>
        </p:nvSpPr>
        <p:spPr>
          <a:xfrm>
            <a:off x="4407720" y="4176564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표현예술</a:t>
            </a:r>
            <a:r>
              <a:rPr lang="en-US" altLang="ko-KR" sz="1100" smtClean="0"/>
              <a:t>(1)</a:t>
            </a:r>
            <a:endParaRPr lang="en-US" altLang="ko-KR" sz="1100" smtClean="0"/>
          </a:p>
        </p:txBody>
      </p:sp>
      <p:sp>
        <p:nvSpPr>
          <p:cNvPr id="62" name="직사각형 61"/>
          <p:cNvSpPr/>
          <p:nvPr/>
        </p:nvSpPr>
        <p:spPr>
          <a:xfrm>
            <a:off x="5415832" y="4176564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표현예술</a:t>
            </a:r>
            <a:r>
              <a:rPr lang="en-US" altLang="ko-KR" sz="1100" smtClean="0"/>
              <a:t>(2)</a:t>
            </a:r>
            <a:endParaRPr lang="en-US" altLang="ko-KR" sz="1100" smtClean="0"/>
          </a:p>
        </p:txBody>
      </p:sp>
      <p:sp>
        <p:nvSpPr>
          <p:cNvPr id="65" name="직사각형 64"/>
          <p:cNvSpPr/>
          <p:nvPr/>
        </p:nvSpPr>
        <p:spPr>
          <a:xfrm>
            <a:off x="4407720" y="4968652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생활소재디자인</a:t>
            </a:r>
            <a:r>
              <a:rPr lang="en-US" altLang="ko-KR" sz="1100" smtClean="0"/>
              <a:t>(1)</a:t>
            </a:r>
            <a:endParaRPr lang="en-US" altLang="ko-KR" sz="1100" smtClean="0"/>
          </a:p>
        </p:txBody>
      </p:sp>
      <p:sp>
        <p:nvSpPr>
          <p:cNvPr id="66" name="직사각형 65"/>
          <p:cNvSpPr/>
          <p:nvPr/>
        </p:nvSpPr>
        <p:spPr>
          <a:xfrm>
            <a:off x="5415832" y="4968652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생활소재디자인</a:t>
            </a:r>
            <a:r>
              <a:rPr lang="en-US" altLang="ko-KR" sz="1100" smtClean="0"/>
              <a:t>(2)</a:t>
            </a:r>
            <a:endParaRPr lang="en-US" altLang="ko-KR" sz="1100" smtClean="0"/>
          </a:p>
        </p:txBody>
      </p:sp>
      <p:sp>
        <p:nvSpPr>
          <p:cNvPr id="67" name="직사각형 66"/>
          <p:cNvSpPr/>
          <p:nvPr/>
        </p:nvSpPr>
        <p:spPr>
          <a:xfrm>
            <a:off x="6560343" y="4968652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생활소재디자인</a:t>
            </a:r>
            <a:r>
              <a:rPr lang="en-US" altLang="ko-KR" sz="1100" smtClean="0"/>
              <a:t>(3)</a:t>
            </a:r>
            <a:endParaRPr lang="en-US" altLang="ko-KR" sz="1100" smtClean="0"/>
          </a:p>
        </p:txBody>
      </p:sp>
      <p:sp>
        <p:nvSpPr>
          <p:cNvPr id="68" name="직사각형 67"/>
          <p:cNvSpPr/>
          <p:nvPr/>
        </p:nvSpPr>
        <p:spPr>
          <a:xfrm>
            <a:off x="7568455" y="4968652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생활소재디자인</a:t>
            </a:r>
            <a:r>
              <a:rPr lang="en-US" altLang="ko-KR" sz="1100" smtClean="0"/>
              <a:t>(4)</a:t>
            </a:r>
            <a:endParaRPr lang="en-US" altLang="ko-KR" sz="1100" smtClean="0"/>
          </a:p>
        </p:txBody>
      </p:sp>
      <p:sp>
        <p:nvSpPr>
          <p:cNvPr id="69" name="직사각형 68"/>
          <p:cNvSpPr/>
          <p:nvPr/>
        </p:nvSpPr>
        <p:spPr>
          <a:xfrm>
            <a:off x="4407720" y="5760740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생활제품디자인</a:t>
            </a:r>
            <a:r>
              <a:rPr lang="en-US" altLang="ko-KR" sz="1100" smtClean="0"/>
              <a:t>(1)</a:t>
            </a:r>
            <a:endParaRPr lang="en-US" altLang="ko-KR" sz="1100" smtClean="0"/>
          </a:p>
        </p:txBody>
      </p:sp>
      <p:sp>
        <p:nvSpPr>
          <p:cNvPr id="70" name="직사각형 69"/>
          <p:cNvSpPr/>
          <p:nvPr/>
        </p:nvSpPr>
        <p:spPr>
          <a:xfrm>
            <a:off x="5415832" y="5760740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생활제품디자인</a:t>
            </a:r>
            <a:r>
              <a:rPr lang="en-US" altLang="ko-KR" sz="1100" smtClean="0"/>
              <a:t>(2)</a:t>
            </a:r>
            <a:endParaRPr lang="en-US" altLang="ko-KR" sz="1100" smtClean="0"/>
          </a:p>
        </p:txBody>
      </p:sp>
      <p:sp>
        <p:nvSpPr>
          <p:cNvPr id="71" name="직사각형 70"/>
          <p:cNvSpPr/>
          <p:nvPr/>
        </p:nvSpPr>
        <p:spPr>
          <a:xfrm>
            <a:off x="6560343" y="5760740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생활제품디자인</a:t>
            </a:r>
            <a:r>
              <a:rPr lang="en-US" altLang="ko-KR" sz="1100" smtClean="0"/>
              <a:t>(3)</a:t>
            </a:r>
            <a:endParaRPr lang="en-US" altLang="ko-KR" sz="1100" smtClean="0"/>
          </a:p>
        </p:txBody>
      </p:sp>
      <p:sp>
        <p:nvSpPr>
          <p:cNvPr id="72" name="직사각형 71"/>
          <p:cNvSpPr/>
          <p:nvPr/>
        </p:nvSpPr>
        <p:spPr>
          <a:xfrm>
            <a:off x="7568455" y="5760740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생활제품디자인</a:t>
            </a:r>
            <a:r>
              <a:rPr lang="en-US" altLang="ko-KR" sz="1100" smtClean="0"/>
              <a:t>(4)</a:t>
            </a:r>
            <a:endParaRPr lang="en-US" altLang="ko-KR" sz="1100" smtClean="0"/>
          </a:p>
        </p:txBody>
      </p:sp>
      <p:sp>
        <p:nvSpPr>
          <p:cNvPr id="73" name="직사각형 72"/>
          <p:cNvSpPr/>
          <p:nvPr/>
        </p:nvSpPr>
        <p:spPr>
          <a:xfrm>
            <a:off x="4407720" y="6552828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생활조형디자인</a:t>
            </a:r>
            <a:r>
              <a:rPr lang="en-US" altLang="ko-KR" sz="1100" smtClean="0"/>
              <a:t>(1)</a:t>
            </a:r>
            <a:endParaRPr lang="en-US" altLang="ko-KR" sz="1100" smtClean="0"/>
          </a:p>
        </p:txBody>
      </p:sp>
      <p:sp>
        <p:nvSpPr>
          <p:cNvPr id="74" name="직사각형 73"/>
          <p:cNvSpPr/>
          <p:nvPr/>
        </p:nvSpPr>
        <p:spPr>
          <a:xfrm>
            <a:off x="5415832" y="6552828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생활조형디자인</a:t>
            </a:r>
            <a:r>
              <a:rPr lang="en-US" altLang="ko-KR" sz="1100" smtClean="0"/>
              <a:t>(2)</a:t>
            </a:r>
            <a:endParaRPr lang="en-US" altLang="ko-KR" sz="1100" smtClean="0"/>
          </a:p>
        </p:txBody>
      </p:sp>
      <p:sp>
        <p:nvSpPr>
          <p:cNvPr id="75" name="직사각형 74"/>
          <p:cNvSpPr/>
          <p:nvPr/>
        </p:nvSpPr>
        <p:spPr>
          <a:xfrm>
            <a:off x="6560343" y="6552828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생활조형디자인</a:t>
            </a:r>
            <a:r>
              <a:rPr lang="en-US" altLang="ko-KR" sz="1100" smtClean="0"/>
              <a:t>(3)</a:t>
            </a:r>
            <a:endParaRPr lang="en-US" altLang="ko-KR" sz="1100" smtClean="0"/>
          </a:p>
        </p:txBody>
      </p:sp>
      <p:sp>
        <p:nvSpPr>
          <p:cNvPr id="76" name="직사각형 75"/>
          <p:cNvSpPr/>
          <p:nvPr/>
        </p:nvSpPr>
        <p:spPr>
          <a:xfrm>
            <a:off x="7568455" y="6552828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생활조형디자인</a:t>
            </a:r>
            <a:r>
              <a:rPr lang="en-US" altLang="ko-KR" sz="1100" smtClean="0"/>
              <a:t>(4)</a:t>
            </a:r>
            <a:endParaRPr lang="en-US" altLang="ko-KR" sz="1100" smtClean="0"/>
          </a:p>
        </p:txBody>
      </p:sp>
      <p:sp>
        <p:nvSpPr>
          <p:cNvPr id="84" name="직사각형 83"/>
          <p:cNvSpPr/>
          <p:nvPr/>
        </p:nvSpPr>
        <p:spPr>
          <a:xfrm>
            <a:off x="2239863" y="4968652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기초목칠디자인</a:t>
            </a:r>
            <a:r>
              <a:rPr lang="en-US" altLang="ko-KR" sz="1100" smtClean="0"/>
              <a:t>(1)</a:t>
            </a:r>
            <a:endParaRPr lang="en-US" altLang="ko-KR" sz="1100" smtClean="0"/>
          </a:p>
        </p:txBody>
      </p:sp>
      <p:sp>
        <p:nvSpPr>
          <p:cNvPr id="90" name="직사각형 89"/>
          <p:cNvSpPr/>
          <p:nvPr/>
        </p:nvSpPr>
        <p:spPr>
          <a:xfrm>
            <a:off x="3255592" y="4968652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기초목칠디자인</a:t>
            </a:r>
            <a:r>
              <a:rPr lang="en-US" altLang="ko-KR" sz="1100" smtClean="0"/>
              <a:t>(2)</a:t>
            </a:r>
            <a:endParaRPr lang="en-US" altLang="ko-KR" sz="1100" smtClean="0"/>
          </a:p>
        </p:txBody>
      </p:sp>
      <p:sp>
        <p:nvSpPr>
          <p:cNvPr id="91" name="직사각형 90"/>
          <p:cNvSpPr/>
          <p:nvPr/>
        </p:nvSpPr>
        <p:spPr>
          <a:xfrm>
            <a:off x="2239863" y="5760740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기초금속디자인</a:t>
            </a:r>
            <a:r>
              <a:rPr lang="en-US" altLang="ko-KR" sz="1100" smtClean="0"/>
              <a:t>(1)</a:t>
            </a:r>
            <a:endParaRPr lang="en-US" altLang="ko-KR" sz="1100" smtClean="0"/>
          </a:p>
        </p:txBody>
      </p:sp>
      <p:sp>
        <p:nvSpPr>
          <p:cNvPr id="92" name="직사각형 91"/>
          <p:cNvSpPr/>
          <p:nvPr/>
        </p:nvSpPr>
        <p:spPr>
          <a:xfrm>
            <a:off x="3247975" y="5760740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기초금속디자인</a:t>
            </a:r>
            <a:r>
              <a:rPr lang="en-US" altLang="ko-KR" sz="1100" smtClean="0"/>
              <a:t>(2)</a:t>
            </a:r>
            <a:endParaRPr lang="en-US" altLang="ko-KR" sz="1100" smtClean="0"/>
          </a:p>
        </p:txBody>
      </p:sp>
      <p:sp>
        <p:nvSpPr>
          <p:cNvPr id="93" name="직사각형 92"/>
          <p:cNvSpPr/>
          <p:nvPr/>
        </p:nvSpPr>
        <p:spPr>
          <a:xfrm>
            <a:off x="2239863" y="6552828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기초도자디자인</a:t>
            </a:r>
            <a:r>
              <a:rPr lang="en-US" altLang="ko-KR" sz="1100" smtClean="0"/>
              <a:t>(1)</a:t>
            </a:r>
            <a:endParaRPr lang="en-US" altLang="ko-KR" sz="1100" smtClean="0"/>
          </a:p>
        </p:txBody>
      </p:sp>
      <p:sp>
        <p:nvSpPr>
          <p:cNvPr id="94" name="직사각형 93"/>
          <p:cNvSpPr/>
          <p:nvPr/>
        </p:nvSpPr>
        <p:spPr>
          <a:xfrm>
            <a:off x="3247975" y="6552828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기초도자디자인</a:t>
            </a:r>
            <a:r>
              <a:rPr lang="en-US" altLang="ko-KR" sz="1100" smtClean="0"/>
              <a:t>(2)</a:t>
            </a:r>
            <a:endParaRPr lang="en-US" altLang="ko-KR" sz="1100" smtClean="0"/>
          </a:p>
        </p:txBody>
      </p:sp>
      <p:sp>
        <p:nvSpPr>
          <p:cNvPr id="97" name="직사각형 96"/>
          <p:cNvSpPr/>
          <p:nvPr/>
        </p:nvSpPr>
        <p:spPr>
          <a:xfrm>
            <a:off x="87240" y="417656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관찰과 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표현</a:t>
            </a:r>
            <a:r>
              <a:rPr lang="en-US" altLang="ko-KR" sz="1100" smtClean="0"/>
              <a:t>(1)</a:t>
            </a:r>
            <a:endParaRPr lang="en-US" altLang="ko-KR" sz="1100" smtClean="0"/>
          </a:p>
        </p:txBody>
      </p:sp>
      <p:sp>
        <p:nvSpPr>
          <p:cNvPr id="99" name="직사각형 98"/>
          <p:cNvSpPr/>
          <p:nvPr/>
        </p:nvSpPr>
        <p:spPr>
          <a:xfrm>
            <a:off x="1095352" y="417656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관찰과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표현</a:t>
            </a:r>
            <a:r>
              <a:rPr lang="en-US" altLang="ko-KR" sz="1100" smtClean="0"/>
              <a:t>(2)</a:t>
            </a:r>
          </a:p>
        </p:txBody>
      </p:sp>
      <p:sp>
        <p:nvSpPr>
          <p:cNvPr id="101" name="직사각형 100"/>
          <p:cNvSpPr/>
          <p:nvPr/>
        </p:nvSpPr>
        <p:spPr>
          <a:xfrm>
            <a:off x="87240" y="496865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조형실기</a:t>
            </a:r>
            <a:endParaRPr lang="en-US" altLang="ko-KR" sz="1100" smtClean="0"/>
          </a:p>
        </p:txBody>
      </p:sp>
      <p:sp>
        <p:nvSpPr>
          <p:cNvPr id="103" name="직사각형 102"/>
          <p:cNvSpPr/>
          <p:nvPr/>
        </p:nvSpPr>
        <p:spPr>
          <a:xfrm>
            <a:off x="1095352" y="496865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공간표현</a:t>
            </a:r>
            <a:endParaRPr lang="en-US" altLang="ko-KR" sz="1100" smtClean="0"/>
          </a:p>
        </p:txBody>
      </p:sp>
      <p:sp>
        <p:nvSpPr>
          <p:cNvPr id="114" name="직사각형 113"/>
          <p:cNvSpPr/>
          <p:nvPr/>
        </p:nvSpPr>
        <p:spPr>
          <a:xfrm>
            <a:off x="4407720" y="7344916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조형디자인프로젝트</a:t>
            </a:r>
            <a:r>
              <a:rPr lang="en-US" altLang="ko-KR" sz="1100" smtClean="0"/>
              <a:t>(1)</a:t>
            </a:r>
            <a:endParaRPr lang="en-US" altLang="ko-KR" sz="1100" smtClean="0"/>
          </a:p>
        </p:txBody>
      </p:sp>
      <p:sp>
        <p:nvSpPr>
          <p:cNvPr id="116" name="직사각형 115"/>
          <p:cNvSpPr/>
          <p:nvPr/>
        </p:nvSpPr>
        <p:spPr>
          <a:xfrm>
            <a:off x="5415832" y="7344916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조형디자인프로젝트</a:t>
            </a:r>
            <a:r>
              <a:rPr lang="en-US" altLang="ko-KR" sz="1100" smtClean="0"/>
              <a:t>(2)</a:t>
            </a:r>
            <a:endParaRPr lang="en-US" altLang="ko-KR" sz="1100" smtClean="0"/>
          </a:p>
        </p:txBody>
      </p:sp>
      <p:sp>
        <p:nvSpPr>
          <p:cNvPr id="117" name="직사각형 116"/>
          <p:cNvSpPr/>
          <p:nvPr/>
        </p:nvSpPr>
        <p:spPr>
          <a:xfrm>
            <a:off x="6560343" y="7344916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조형디자인프로젝트</a:t>
            </a:r>
            <a:r>
              <a:rPr lang="en-US" altLang="ko-KR" sz="1100" smtClean="0"/>
              <a:t>(3)</a:t>
            </a:r>
            <a:endParaRPr lang="en-US" altLang="ko-KR" sz="1100" smtClean="0"/>
          </a:p>
        </p:txBody>
      </p:sp>
      <p:sp>
        <p:nvSpPr>
          <p:cNvPr id="119" name="직사각형 118"/>
          <p:cNvSpPr/>
          <p:nvPr/>
        </p:nvSpPr>
        <p:spPr>
          <a:xfrm>
            <a:off x="7568455" y="7344916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조형디자인프로젝트</a:t>
            </a:r>
            <a:r>
              <a:rPr lang="en-US" altLang="ko-KR" sz="1100" smtClean="0"/>
              <a:t>(4)</a:t>
            </a:r>
            <a:endParaRPr lang="en-US" altLang="ko-KR" sz="1100" smtClean="0"/>
          </a:p>
        </p:txBody>
      </p:sp>
      <p:sp>
        <p:nvSpPr>
          <p:cNvPr id="134" name="직사각형 133"/>
          <p:cNvSpPr/>
          <p:nvPr/>
        </p:nvSpPr>
        <p:spPr>
          <a:xfrm>
            <a:off x="2239863" y="7344916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기초섬유디자인</a:t>
            </a:r>
            <a:r>
              <a:rPr lang="en-US" altLang="ko-KR" sz="1100" smtClean="0"/>
              <a:t>(1)</a:t>
            </a:r>
            <a:endParaRPr lang="en-US" altLang="ko-KR" sz="1100" smtClean="0"/>
          </a:p>
        </p:txBody>
      </p:sp>
      <p:sp>
        <p:nvSpPr>
          <p:cNvPr id="135" name="직사각형 134"/>
          <p:cNvSpPr/>
          <p:nvPr/>
        </p:nvSpPr>
        <p:spPr>
          <a:xfrm>
            <a:off x="3247975" y="7344916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기초섬유디자인</a:t>
            </a:r>
            <a:r>
              <a:rPr lang="en-US" altLang="ko-KR" sz="1100" smtClean="0"/>
              <a:t>(2)</a:t>
            </a:r>
            <a:endParaRPr lang="en-US" altLang="ko-KR" sz="1100" smtClean="0"/>
          </a:p>
        </p:txBody>
      </p:sp>
      <p:cxnSp>
        <p:nvCxnSpPr>
          <p:cNvPr id="192" name="직선 화살표 연결선 191"/>
          <p:cNvCxnSpPr>
            <a:stCxn id="56" idx="3"/>
            <a:endCxn id="47" idx="1"/>
          </p:cNvCxnSpPr>
          <p:nvPr/>
        </p:nvCxnSpPr>
        <p:spPr>
          <a:xfrm>
            <a:off x="1879823" y="2088332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직선 화살표 연결선 196"/>
          <p:cNvCxnSpPr>
            <a:stCxn id="57" idx="3"/>
            <a:endCxn id="49" idx="1"/>
          </p:cNvCxnSpPr>
          <p:nvPr/>
        </p:nvCxnSpPr>
        <p:spPr>
          <a:xfrm>
            <a:off x="871711" y="2880420"/>
            <a:ext cx="136053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직선 화살표 연결선 198"/>
          <p:cNvCxnSpPr>
            <a:stCxn id="49" idx="3"/>
            <a:endCxn id="50" idx="1"/>
          </p:cNvCxnSpPr>
          <p:nvPr/>
        </p:nvCxnSpPr>
        <p:spPr>
          <a:xfrm>
            <a:off x="3024334" y="2880420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직선 화살표 연결선 200"/>
          <p:cNvCxnSpPr>
            <a:stCxn id="60" idx="3"/>
            <a:endCxn id="51" idx="1"/>
          </p:cNvCxnSpPr>
          <p:nvPr/>
        </p:nvCxnSpPr>
        <p:spPr>
          <a:xfrm>
            <a:off x="1879823" y="3672508"/>
            <a:ext cx="35242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직선 화살표 연결선 202"/>
          <p:cNvCxnSpPr>
            <a:stCxn id="51" idx="3"/>
            <a:endCxn id="52" idx="1"/>
          </p:cNvCxnSpPr>
          <p:nvPr/>
        </p:nvCxnSpPr>
        <p:spPr>
          <a:xfrm>
            <a:off x="3024334" y="3672508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꺾인 연결선 208"/>
          <p:cNvCxnSpPr>
            <a:stCxn id="99" idx="3"/>
            <a:endCxn id="103" idx="3"/>
          </p:cNvCxnSpPr>
          <p:nvPr/>
        </p:nvCxnSpPr>
        <p:spPr>
          <a:xfrm>
            <a:off x="1887440" y="4464596"/>
            <a:ext cx="1588" cy="792088"/>
          </a:xfrm>
          <a:prstGeom prst="bentConnector3">
            <a:avLst>
              <a:gd name="adj1" fmla="val 8797232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직선 연결선 211"/>
          <p:cNvCxnSpPr>
            <a:stCxn id="97" idx="3"/>
            <a:endCxn id="99" idx="1"/>
          </p:cNvCxnSpPr>
          <p:nvPr/>
        </p:nvCxnSpPr>
        <p:spPr>
          <a:xfrm>
            <a:off x="879328" y="4464596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직선 연결선 213"/>
          <p:cNvCxnSpPr>
            <a:stCxn id="101" idx="3"/>
            <a:endCxn id="103" idx="1"/>
          </p:cNvCxnSpPr>
          <p:nvPr/>
        </p:nvCxnSpPr>
        <p:spPr>
          <a:xfrm>
            <a:off x="879328" y="5256684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직선 화살표 연결선 217"/>
          <p:cNvCxnSpPr>
            <a:stCxn id="99" idx="3"/>
            <a:endCxn id="61" idx="1"/>
          </p:cNvCxnSpPr>
          <p:nvPr/>
        </p:nvCxnSpPr>
        <p:spPr>
          <a:xfrm>
            <a:off x="1887440" y="4464596"/>
            <a:ext cx="252028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직선 화살표 연결선 219"/>
          <p:cNvCxnSpPr>
            <a:stCxn id="61" idx="2"/>
            <a:endCxn id="65" idx="0"/>
          </p:cNvCxnSpPr>
          <p:nvPr/>
        </p:nvCxnSpPr>
        <p:spPr>
          <a:xfrm rot="5400000">
            <a:off x="4695752" y="4860640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2" name="직선 화살표 연결선 221"/>
          <p:cNvCxnSpPr>
            <a:stCxn id="95" idx="2"/>
            <a:endCxn id="61" idx="0"/>
          </p:cNvCxnSpPr>
          <p:nvPr/>
        </p:nvCxnSpPr>
        <p:spPr>
          <a:xfrm rot="16200000" flipH="1">
            <a:off x="4688135" y="4060935"/>
            <a:ext cx="216024" cy="152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4" name="직선 화살표 연결선 223"/>
          <p:cNvCxnSpPr>
            <a:stCxn id="96" idx="2"/>
            <a:endCxn id="62" idx="0"/>
          </p:cNvCxnSpPr>
          <p:nvPr/>
        </p:nvCxnSpPr>
        <p:spPr>
          <a:xfrm rot="16200000" flipH="1">
            <a:off x="5696247" y="4060935"/>
            <a:ext cx="216024" cy="152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직선 화살표 연결선 225"/>
          <p:cNvCxnSpPr>
            <a:stCxn id="62" idx="2"/>
            <a:endCxn id="66" idx="0"/>
          </p:cNvCxnSpPr>
          <p:nvPr/>
        </p:nvCxnSpPr>
        <p:spPr>
          <a:xfrm rot="5400000">
            <a:off x="5703864" y="4860640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직선 연결선 231"/>
          <p:cNvCxnSpPr>
            <a:stCxn id="84" idx="3"/>
            <a:endCxn id="90" idx="1"/>
          </p:cNvCxnSpPr>
          <p:nvPr/>
        </p:nvCxnSpPr>
        <p:spPr>
          <a:xfrm>
            <a:off x="3031951" y="5256684"/>
            <a:ext cx="223641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직선 연결선 233"/>
          <p:cNvCxnSpPr>
            <a:stCxn id="91" idx="3"/>
            <a:endCxn id="92" idx="1"/>
          </p:cNvCxnSpPr>
          <p:nvPr/>
        </p:nvCxnSpPr>
        <p:spPr>
          <a:xfrm>
            <a:off x="3031951" y="6048772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직선 연결선 235"/>
          <p:cNvCxnSpPr>
            <a:stCxn id="93" idx="3"/>
            <a:endCxn id="94" idx="1"/>
          </p:cNvCxnSpPr>
          <p:nvPr/>
        </p:nvCxnSpPr>
        <p:spPr>
          <a:xfrm>
            <a:off x="3031951" y="6840860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8" name="직선 연결선 237"/>
          <p:cNvCxnSpPr>
            <a:stCxn id="134" idx="3"/>
            <a:endCxn id="135" idx="1"/>
          </p:cNvCxnSpPr>
          <p:nvPr/>
        </p:nvCxnSpPr>
        <p:spPr>
          <a:xfrm>
            <a:off x="3031951" y="7632948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0" name="직선 화살표 연결선 239"/>
          <p:cNvCxnSpPr>
            <a:stCxn id="90" idx="3"/>
            <a:endCxn id="65" idx="1"/>
          </p:cNvCxnSpPr>
          <p:nvPr/>
        </p:nvCxnSpPr>
        <p:spPr>
          <a:xfrm>
            <a:off x="4047680" y="5256684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2" name="직선 화살표 연결선 241"/>
          <p:cNvCxnSpPr>
            <a:stCxn id="92" idx="3"/>
            <a:endCxn id="69" idx="1"/>
          </p:cNvCxnSpPr>
          <p:nvPr/>
        </p:nvCxnSpPr>
        <p:spPr>
          <a:xfrm>
            <a:off x="4040063" y="6048772"/>
            <a:ext cx="367657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4" name="직선 화살표 연결선 243"/>
          <p:cNvCxnSpPr>
            <a:stCxn id="94" idx="3"/>
            <a:endCxn id="73" idx="1"/>
          </p:cNvCxnSpPr>
          <p:nvPr/>
        </p:nvCxnSpPr>
        <p:spPr>
          <a:xfrm>
            <a:off x="4040063" y="6840860"/>
            <a:ext cx="367657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직선 화살표 연결선 245"/>
          <p:cNvCxnSpPr>
            <a:stCxn id="135" idx="3"/>
            <a:endCxn id="114" idx="1"/>
          </p:cNvCxnSpPr>
          <p:nvPr/>
        </p:nvCxnSpPr>
        <p:spPr>
          <a:xfrm>
            <a:off x="4040063" y="7632948"/>
            <a:ext cx="367657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8" name="직선 연결선 247"/>
          <p:cNvCxnSpPr>
            <a:stCxn id="67" idx="3"/>
            <a:endCxn id="68" idx="1"/>
          </p:cNvCxnSpPr>
          <p:nvPr/>
        </p:nvCxnSpPr>
        <p:spPr>
          <a:xfrm>
            <a:off x="7352431" y="5256684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직선 연결선 253"/>
          <p:cNvCxnSpPr>
            <a:stCxn id="71" idx="3"/>
            <a:endCxn id="72" idx="1"/>
          </p:cNvCxnSpPr>
          <p:nvPr/>
        </p:nvCxnSpPr>
        <p:spPr>
          <a:xfrm>
            <a:off x="7352431" y="6048772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6" name="직선 연결선 255"/>
          <p:cNvCxnSpPr>
            <a:stCxn id="75" idx="3"/>
            <a:endCxn id="76" idx="1"/>
          </p:cNvCxnSpPr>
          <p:nvPr/>
        </p:nvCxnSpPr>
        <p:spPr>
          <a:xfrm>
            <a:off x="7352431" y="6840860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8" name="직선 연결선 257"/>
          <p:cNvCxnSpPr>
            <a:stCxn id="117" idx="3"/>
            <a:endCxn id="119" idx="1"/>
          </p:cNvCxnSpPr>
          <p:nvPr/>
        </p:nvCxnSpPr>
        <p:spPr>
          <a:xfrm>
            <a:off x="7352431" y="7632948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직선 화살표 연결선 259"/>
          <p:cNvCxnSpPr>
            <a:stCxn id="66" idx="3"/>
            <a:endCxn id="67" idx="1"/>
          </p:cNvCxnSpPr>
          <p:nvPr/>
        </p:nvCxnSpPr>
        <p:spPr>
          <a:xfrm>
            <a:off x="6207920" y="5256684"/>
            <a:ext cx="35242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2" name="직선 화살표 연결선 261"/>
          <p:cNvCxnSpPr>
            <a:stCxn id="70" idx="3"/>
            <a:endCxn id="71" idx="1"/>
          </p:cNvCxnSpPr>
          <p:nvPr/>
        </p:nvCxnSpPr>
        <p:spPr>
          <a:xfrm>
            <a:off x="6207920" y="6048772"/>
            <a:ext cx="35242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4" name="직선 화살표 연결선 263"/>
          <p:cNvCxnSpPr>
            <a:stCxn id="74" idx="3"/>
            <a:endCxn id="75" idx="1"/>
          </p:cNvCxnSpPr>
          <p:nvPr/>
        </p:nvCxnSpPr>
        <p:spPr>
          <a:xfrm>
            <a:off x="6207920" y="6840860"/>
            <a:ext cx="35242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6" name="직선 화살표 연결선 265"/>
          <p:cNvCxnSpPr>
            <a:stCxn id="116" idx="3"/>
            <a:endCxn id="117" idx="1"/>
          </p:cNvCxnSpPr>
          <p:nvPr/>
        </p:nvCxnSpPr>
        <p:spPr>
          <a:xfrm>
            <a:off x="6207920" y="7632948"/>
            <a:ext cx="35242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1" name="직선 연결선 280"/>
          <p:cNvCxnSpPr/>
          <p:nvPr/>
        </p:nvCxnSpPr>
        <p:spPr>
          <a:xfrm>
            <a:off x="0" y="8281020"/>
            <a:ext cx="8512175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3" name="직사각형 282"/>
          <p:cNvSpPr/>
          <p:nvPr/>
        </p:nvSpPr>
        <p:spPr>
          <a:xfrm>
            <a:off x="2239863" y="8425036"/>
            <a:ext cx="792088" cy="288032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전공필수</a:t>
            </a:r>
            <a:endParaRPr lang="en-US" altLang="ko-KR" sz="1100" smtClean="0"/>
          </a:p>
        </p:txBody>
      </p:sp>
      <p:sp>
        <p:nvSpPr>
          <p:cNvPr id="284" name="직사각형 283"/>
          <p:cNvSpPr/>
          <p:nvPr/>
        </p:nvSpPr>
        <p:spPr>
          <a:xfrm>
            <a:off x="3247975" y="8425036"/>
            <a:ext cx="792088" cy="288032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전공선택</a:t>
            </a:r>
            <a:endParaRPr lang="en-US" altLang="ko-KR" sz="1100" smtClean="0"/>
          </a:p>
        </p:txBody>
      </p:sp>
      <p:sp>
        <p:nvSpPr>
          <p:cNvPr id="285" name="직사각형 284"/>
          <p:cNvSpPr/>
          <p:nvPr/>
        </p:nvSpPr>
        <p:spPr>
          <a:xfrm>
            <a:off x="4256087" y="8425036"/>
            <a:ext cx="792088" cy="288032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전공기초</a:t>
            </a:r>
            <a:endParaRPr lang="en-US" altLang="ko-KR" sz="1100" smtClean="0"/>
          </a:p>
        </p:txBody>
      </p:sp>
      <p:sp>
        <p:nvSpPr>
          <p:cNvPr id="286" name="직사각형 285"/>
          <p:cNvSpPr/>
          <p:nvPr/>
        </p:nvSpPr>
        <p:spPr>
          <a:xfrm>
            <a:off x="5264199" y="8425036"/>
            <a:ext cx="792088" cy="288032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공통교양</a:t>
            </a:r>
            <a:endParaRPr lang="en-US" altLang="ko-KR" sz="1100" smtClean="0"/>
          </a:p>
        </p:txBody>
      </p:sp>
      <p:sp>
        <p:nvSpPr>
          <p:cNvPr id="287" name="직사각형 286"/>
          <p:cNvSpPr/>
          <p:nvPr/>
        </p:nvSpPr>
        <p:spPr>
          <a:xfrm>
            <a:off x="6272311" y="8425036"/>
            <a:ext cx="792088" cy="288032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선택교양</a:t>
            </a:r>
            <a:endParaRPr lang="en-US" altLang="ko-KR" sz="110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665</TotalTime>
  <Words>198</Words>
  <Application>Microsoft Office PowerPoint</Application>
  <PresentationFormat>사용자 지정</PresentationFormat>
  <Paragraphs>69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Company>daegu univ.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dong hyun seo</dc:creator>
  <cp:lastModifiedBy>dhseo</cp:lastModifiedBy>
  <cp:revision>68</cp:revision>
  <dcterms:created xsi:type="dcterms:W3CDTF">2011-03-08T06:22:35Z</dcterms:created>
  <dcterms:modified xsi:type="dcterms:W3CDTF">2011-06-26T12:20:03Z</dcterms:modified>
</cp:coreProperties>
</file>