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2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50209-326B-4033-87F2-ACF594031A96}" type="datetimeFigureOut">
              <a:rPr lang="ko-KR" altLang="en-US" smtClean="0"/>
              <a:pPr/>
              <a:t>2020-03-18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pic>
        <p:nvPicPr>
          <p:cNvPr id="7" name="그림 6" descr="dddd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857364"/>
            <a:ext cx="7858180" cy="4664552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1857364"/>
            <a:ext cx="9144000" cy="521495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 rot="10800000" flipV="1">
            <a:off x="1071538" y="357166"/>
            <a:ext cx="7643866" cy="1714512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비대면</a:t>
            </a:r>
            <a:r>
              <a:rPr lang="en-US" altLang="ko-KR" b="1" dirty="0" smtClean="0"/>
              <a:t>-</a:t>
            </a:r>
            <a:r>
              <a:rPr lang="ko-KR" altLang="en-US" b="1" dirty="0" smtClean="0"/>
              <a:t>온라인 강좌 매뉴얼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 smtClean="0"/>
              <a:t>스마트 </a:t>
            </a:r>
            <a:r>
              <a:rPr lang="en-US" altLang="ko-KR" sz="3200" b="1" dirty="0" smtClean="0"/>
              <a:t>LMS </a:t>
            </a:r>
            <a:r>
              <a:rPr lang="ko-KR" altLang="en-US" sz="3200" b="1" dirty="0" smtClean="0"/>
              <a:t>사용법</a:t>
            </a:r>
            <a:r>
              <a:rPr lang="en-US" altLang="ko-KR" sz="3200" b="1" dirty="0" smtClean="0"/>
              <a:t>)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7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강의 수강하기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재생 버튼으로 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수강 시작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,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강의 시간 종료 후 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출석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 버튼 클릭으로 출석 완료</a:t>
            </a:r>
            <a:endParaRPr lang="en-US" altLang="ko-KR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35" y="1094112"/>
            <a:ext cx="6896721" cy="427396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979712" y="1340768"/>
            <a:ext cx="5544616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2996953"/>
            <a:ext cx="789318" cy="432048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V="1">
            <a:off x="3923928" y="3579810"/>
            <a:ext cx="552303" cy="208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6695183" y="4850904"/>
            <a:ext cx="1477217" cy="6497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/>
          <p:nvPr/>
        </p:nvCxnSpPr>
        <p:spPr>
          <a:xfrm flipH="1" flipV="1">
            <a:off x="7508195" y="5350982"/>
            <a:ext cx="216023" cy="37771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4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강의 수강하기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출석 상태 확인할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것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.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출석이 완료되지 않으면 강의를 다시 듣기 해야함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.</a:t>
            </a:r>
            <a:endParaRPr lang="en-US" altLang="ko-KR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48" y="1033891"/>
            <a:ext cx="5640910" cy="457592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2743196" y="1963060"/>
            <a:ext cx="4565108" cy="33381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4543396" y="3429000"/>
            <a:ext cx="541953" cy="218081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V="1">
            <a:off x="3031735" y="4931855"/>
            <a:ext cx="611561" cy="61053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20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85870" y="0"/>
            <a:ext cx="8229600" cy="1143000"/>
          </a:xfrm>
        </p:spPr>
        <p:txBody>
          <a:bodyPr/>
          <a:lstStyle/>
          <a:p>
            <a:r>
              <a:rPr lang="en-US" altLang="ko-KR" dirty="0"/>
              <a:t>8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과목별 세부사항 확인 방법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과목별 강의계획서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,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공지사항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,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온라인강의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,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강의자료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,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질의응답 클릭으로 해당 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메뉴 별 확인 및 이용 가능</a:t>
            </a:r>
            <a:endParaRPr lang="en-US" altLang="ko-KR" sz="24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내용 개체 틀 9" descr="6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1000108"/>
            <a:ext cx="6174308" cy="4525963"/>
          </a:xfrm>
        </p:spPr>
      </p:pic>
      <p:sp>
        <p:nvSpPr>
          <p:cNvPr id="12" name="직사각형 11"/>
          <p:cNvSpPr/>
          <p:nvPr/>
        </p:nvSpPr>
        <p:spPr>
          <a:xfrm>
            <a:off x="1428728" y="3000372"/>
            <a:ext cx="1571636" cy="25717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rot="16200000" flipV="1">
            <a:off x="2964645" y="4536289"/>
            <a:ext cx="1143008" cy="9286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1.</a:t>
            </a:r>
            <a:r>
              <a:rPr lang="ko-KR" altLang="en-US" dirty="0" smtClean="0"/>
              <a:t>대구대학교 홈페이지 접속</a:t>
            </a:r>
            <a:endParaRPr lang="ko-KR" altLang="en-US" dirty="0"/>
          </a:p>
        </p:txBody>
      </p:sp>
      <p:pic>
        <p:nvPicPr>
          <p:cNvPr id="5" name="내용 개체 틀 4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142984"/>
            <a:ext cx="4742819" cy="3857652"/>
          </a:xfrm>
        </p:spPr>
      </p:pic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0720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daegu.ac.kr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로 접속 후 대구대 홈페이지 </a:t>
            </a:r>
            <a:r>
              <a:rPr lang="ko-KR" altLang="en-US" sz="24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바로가기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 클릭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500694" y="4000504"/>
            <a:ext cx="1143008" cy="11430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/>
          <p:nvPr/>
        </p:nvCxnSpPr>
        <p:spPr>
          <a:xfrm rot="16200000" flipV="1">
            <a:off x="6643702" y="4857760"/>
            <a:ext cx="571504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스마트 </a:t>
            </a:r>
            <a:r>
              <a:rPr lang="en-US" altLang="ko-KR" dirty="0" smtClean="0"/>
              <a:t>LMS </a:t>
            </a:r>
            <a:r>
              <a:rPr lang="ko-KR" altLang="en-US" dirty="0" smtClean="0"/>
              <a:t>접속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대구대 홈페이지 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스마트</a:t>
            </a:r>
            <a:r>
              <a:rPr lang="en-US" altLang="ko-KR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LMS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클릭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내용 개체 틀 9" descr="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928670"/>
            <a:ext cx="6339204" cy="4525963"/>
          </a:xfrm>
        </p:spPr>
      </p:pic>
      <p:sp>
        <p:nvSpPr>
          <p:cNvPr id="11" name="직사각형 10"/>
          <p:cNvSpPr/>
          <p:nvPr/>
        </p:nvSpPr>
        <p:spPr>
          <a:xfrm>
            <a:off x="4714876" y="4714884"/>
            <a:ext cx="785818" cy="8572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/>
          <p:nvPr/>
        </p:nvCxnSpPr>
        <p:spPr>
          <a:xfrm rot="16200000" flipV="1">
            <a:off x="5500694" y="5429264"/>
            <a:ext cx="571504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스마트 </a:t>
            </a:r>
            <a:r>
              <a:rPr lang="en-US" altLang="ko-KR" dirty="0" smtClean="0"/>
              <a:t>LMS</a:t>
            </a:r>
            <a:r>
              <a:rPr lang="ko-KR" altLang="en-US" dirty="0" smtClean="0"/>
              <a:t> 로그인 접근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스마트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LMS 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로그인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 클릭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내용 개체 틀 10" descr="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1142984"/>
            <a:ext cx="5655546" cy="4143404"/>
          </a:xfrm>
        </p:spPr>
      </p:pic>
      <p:sp>
        <p:nvSpPr>
          <p:cNvPr id="7" name="직사각형 6"/>
          <p:cNvSpPr/>
          <p:nvPr/>
        </p:nvSpPr>
        <p:spPr>
          <a:xfrm>
            <a:off x="6786578" y="1500174"/>
            <a:ext cx="857288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rot="5400000" flipH="1" flipV="1">
            <a:off x="4572000" y="3214686"/>
            <a:ext cx="3429024" cy="17145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스마트 </a:t>
            </a:r>
            <a:r>
              <a:rPr lang="en-US" altLang="ko-KR" dirty="0" smtClean="0"/>
              <a:t>LMS</a:t>
            </a:r>
            <a:r>
              <a:rPr lang="ko-KR" altLang="en-US" dirty="0" smtClean="0"/>
              <a:t> 로그인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아이디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: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학번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 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/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비밀번호 입력 후 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로그인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 클릭</a:t>
            </a:r>
            <a:endParaRPr lang="en-US" altLang="ko-KR" sz="2400" dirty="0" smtClean="0"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(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초기 비밀번호는 본인 주민등록번호 뒷자리임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.)</a:t>
            </a:r>
            <a:endParaRPr lang="en-US" altLang="ko-KR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내용 개체 틀 9" descr="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142984"/>
            <a:ext cx="7135721" cy="4525963"/>
          </a:xfrm>
        </p:spPr>
      </p:pic>
      <p:sp>
        <p:nvSpPr>
          <p:cNvPr id="12" name="직사각형 11"/>
          <p:cNvSpPr/>
          <p:nvPr/>
        </p:nvSpPr>
        <p:spPr>
          <a:xfrm>
            <a:off x="5929322" y="2285992"/>
            <a:ext cx="2428892" cy="13573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rot="5400000" flipH="1" flipV="1">
            <a:off x="5822165" y="4536289"/>
            <a:ext cx="1857388" cy="214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수강과목 확인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본인 수강 과목명 클릭으로 해당 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과목 접속</a:t>
            </a:r>
            <a:endParaRPr lang="en-US" altLang="ko-KR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98" y="990495"/>
            <a:ext cx="6579678" cy="4742761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1691680" y="3645024"/>
            <a:ext cx="1728192" cy="1224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 flipV="1">
            <a:off x="3101441" y="4904354"/>
            <a:ext cx="1110519" cy="9729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85870" y="0"/>
            <a:ext cx="8229600" cy="1143000"/>
          </a:xfrm>
        </p:spPr>
        <p:txBody>
          <a:bodyPr/>
          <a:lstStyle/>
          <a:p>
            <a:r>
              <a:rPr lang="en-US" altLang="ko-KR" dirty="0"/>
              <a:t>6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온라인 강의 접속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온라인강의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출석 및 강의 수강을 위해 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온라인강의 클릭</a:t>
            </a:r>
            <a:endParaRPr lang="en-US" altLang="ko-KR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내용 개체 틀 9" descr="6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1000108"/>
            <a:ext cx="6174308" cy="4525963"/>
          </a:xfrm>
        </p:spPr>
      </p:pic>
      <p:sp>
        <p:nvSpPr>
          <p:cNvPr id="12" name="직사각형 11"/>
          <p:cNvSpPr/>
          <p:nvPr/>
        </p:nvSpPr>
        <p:spPr>
          <a:xfrm>
            <a:off x="1571604" y="3214686"/>
            <a:ext cx="1143008" cy="2857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rot="16200000" flipV="1">
            <a:off x="1643042" y="4357694"/>
            <a:ext cx="1928826" cy="3571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7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강의 수강하기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해당 주 차를 선택</a:t>
            </a:r>
            <a:endParaRPr lang="en-US" altLang="ko-KR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97" y="883826"/>
            <a:ext cx="5823398" cy="4876051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2501029" y="2348881"/>
            <a:ext cx="1062859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2843808" y="3104710"/>
            <a:ext cx="26837" cy="151216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강의 수강하기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학습하기 선택으로 강의 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수강 시작</a:t>
            </a:r>
            <a:endParaRPr lang="en-US" altLang="ko-KR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33" y="863771"/>
            <a:ext cx="6085486" cy="4869485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6300192" y="4676311"/>
            <a:ext cx="1062859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5508104" y="5225065"/>
            <a:ext cx="696319" cy="5512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3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170</Words>
  <Application>Microsoft Office PowerPoint</Application>
  <PresentationFormat>화면 슬라이드 쇼(4:3)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맑은 고딕</vt:lpstr>
      <vt:lpstr>Arial</vt:lpstr>
      <vt:lpstr>Office 테마</vt:lpstr>
      <vt:lpstr>비대면-온라인 강좌 매뉴얼 (스마트 LMS 사용법)</vt:lpstr>
      <vt:lpstr>1.대구대학교 홈페이지 접속</vt:lpstr>
      <vt:lpstr>2. 스마트 LMS 접속</vt:lpstr>
      <vt:lpstr>3. 스마트 LMS 로그인 접근</vt:lpstr>
      <vt:lpstr>4. 스마트 LMS 로그인</vt:lpstr>
      <vt:lpstr>5. 수강과목 확인</vt:lpstr>
      <vt:lpstr>6. 온라인 강의 접속</vt:lpstr>
      <vt:lpstr>7. 강의 수강하기</vt:lpstr>
      <vt:lpstr>7. 강의 수강하기</vt:lpstr>
      <vt:lpstr>7. 강의 수강하기</vt:lpstr>
      <vt:lpstr>7. 강의 수강하기</vt:lpstr>
      <vt:lpstr>8. 과목별 세부사항 확인 방법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SAMSUNG</dc:creator>
  <cp:lastModifiedBy>OWNER</cp:lastModifiedBy>
  <cp:revision>19</cp:revision>
  <dcterms:created xsi:type="dcterms:W3CDTF">2020-03-09T08:15:38Z</dcterms:created>
  <dcterms:modified xsi:type="dcterms:W3CDTF">2020-03-18T06:09:51Z</dcterms:modified>
</cp:coreProperties>
</file>