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65" r:id="rId13"/>
    <p:sldId id="26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08" d="100"/>
          <a:sy n="108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0209-326B-4033-87F2-ACF594031A96}" type="datetimeFigureOut">
              <a:rPr lang="ko-KR" altLang="en-US" smtClean="0"/>
              <a:pPr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그림 6" descr="ddd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7858180" cy="46645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1857364"/>
            <a:ext cx="9144000" cy="52149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0800000" flipV="1">
            <a:off x="1071538" y="357166"/>
            <a:ext cx="7643866" cy="1714512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DU-MOOC</a:t>
            </a:r>
            <a:br>
              <a:rPr lang="en-US" altLang="ko-KR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 err="1" smtClean="0"/>
              <a:t>가상강좌</a:t>
            </a:r>
            <a:r>
              <a:rPr lang="ko-KR" altLang="en-US" sz="3200" b="1" dirty="0" smtClean="0"/>
              <a:t> 사용법</a:t>
            </a:r>
            <a:r>
              <a:rPr lang="en-US" altLang="ko-KR" sz="3200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10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수강과목 신청하기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58249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신청하기 누르기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47070" y="802340"/>
            <a:ext cx="1244824" cy="537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홍길동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53" y="1214422"/>
            <a:ext cx="6519981" cy="476480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211961" y="2924944"/>
            <a:ext cx="7920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4715237" y="3501008"/>
            <a:ext cx="576843" cy="2478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11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수강과목 신청하기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58249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신청하기 누르기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22" y="980728"/>
            <a:ext cx="6676201" cy="499200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283968" y="2871600"/>
            <a:ext cx="79208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4829149" y="3573017"/>
            <a:ext cx="246907" cy="25202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dirty="0" smtClean="0"/>
              <a:t>12</a:t>
            </a:r>
            <a:r>
              <a:rPr lang="en-US" altLang="ko-KR" dirty="0" smtClean="0"/>
              <a:t>. </a:t>
            </a:r>
            <a:r>
              <a:rPr lang="ko-KR" altLang="en-US" dirty="0" err="1">
                <a:solidFill>
                  <a:srgbClr val="00B0F0"/>
                </a:solidFill>
              </a:rPr>
              <a:t>강의콘텐츠</a:t>
            </a:r>
            <a:r>
              <a:rPr lang="ko-KR" altLang="en-US" dirty="0"/>
              <a:t> 클릭</a:t>
            </a:r>
            <a:r>
              <a:rPr lang="en-US" altLang="ko-KR" dirty="0">
                <a:solidFill>
                  <a:srgbClr val="FF0000"/>
                </a:solidFill>
              </a:rPr>
              <a:t/>
            </a:r>
            <a:br>
              <a:rPr lang="en-US" altLang="ko-KR" dirty="0">
                <a:solidFill>
                  <a:srgbClr val="FF0000"/>
                </a:solidFill>
              </a:rPr>
            </a:b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강의콘텐츠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5" y="939036"/>
            <a:ext cx="6909906" cy="468218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619673" y="2132856"/>
            <a:ext cx="100811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2438597" y="2412624"/>
            <a:ext cx="189188" cy="28885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13. </a:t>
            </a:r>
            <a:r>
              <a:rPr lang="ko-KR" altLang="en-US" dirty="0" smtClean="0"/>
              <a:t>강의 수강하기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주차 별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차시 별 강의 클릭하여 수강하기</a:t>
            </a:r>
            <a:endParaRPr lang="en-US" altLang="ko-KR" sz="24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예시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1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주차 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OT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수강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1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주차 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차시 동아시아 도시 </a:t>
            </a:r>
            <a:r>
              <a:rPr lang="ko-KR" altLang="en-US" sz="15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인문기행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1-1 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수강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lvl="0" algn="ctr">
              <a:spcBef>
                <a:spcPct val="0"/>
              </a:spcBef>
            </a:pP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스크롤을 내려서 다음 주차 별 강의 확인 및 </a:t>
            </a:r>
            <a:r>
              <a:rPr lang="ko-KR" altLang="en-US" sz="15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수강가능</a:t>
            </a:r>
            <a:endParaRPr lang="en-US" altLang="ko-KR" sz="15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ko-KR" altLang="en-US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출석 마감일 유의하여 수강하시기 바랍니다</a:t>
            </a:r>
            <a:r>
              <a:rPr lang="en-US" altLang="ko-KR" sz="1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lang="en-US" altLang="ko-KR" sz="15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81" y="839562"/>
            <a:ext cx="6550934" cy="466114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543466" y="839562"/>
            <a:ext cx="5542822" cy="4410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7236296" y="1659744"/>
            <a:ext cx="720081" cy="400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Chrome(</a:t>
            </a:r>
            <a:r>
              <a:rPr lang="ko-KR" altLang="en-US" dirty="0" smtClean="0"/>
              <a:t>크롬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브라우져</a:t>
            </a:r>
            <a:r>
              <a:rPr lang="ko-KR" altLang="en-US" dirty="0" smtClean="0"/>
              <a:t> 실행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100" dirty="0" smtClean="0"/>
              <a:t>(</a:t>
            </a:r>
            <a:r>
              <a:rPr lang="ko-KR" altLang="en-US" sz="3100" dirty="0" smtClean="0"/>
              <a:t>인터넷 익스플로러가 아닌 크롬으로 실행</a:t>
            </a:r>
            <a:r>
              <a:rPr lang="en-US" altLang="ko-KR" sz="3100" dirty="0" smtClean="0"/>
              <a:t>)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072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/>
              <a:t>인터넷 익스플로러가 아닌 크롬으로 </a:t>
            </a:r>
            <a:r>
              <a:rPr lang="ko-KR" altLang="en-US" sz="2400" dirty="0" smtClean="0"/>
              <a:t>실행하여 주셔야 원활한 강의 수강이 진행됩니다</a:t>
            </a:r>
            <a:r>
              <a:rPr lang="en-US" altLang="ko-KR" sz="2400" dirty="0" smtClean="0"/>
              <a:t>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rot="16200000" flipV="1">
            <a:off x="6643702" y="4857760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64044"/>
            <a:ext cx="2914716" cy="34409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3" y="1331603"/>
            <a:ext cx="2541853" cy="3558597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1330690" y="1722992"/>
            <a:ext cx="1585126" cy="2618325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1292562" y="1748231"/>
            <a:ext cx="1708294" cy="259308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3. DU-MOOC </a:t>
            </a:r>
            <a:r>
              <a:rPr lang="ko-KR" altLang="en-US" dirty="0" smtClean="0"/>
              <a:t>접속 방법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100" dirty="0" smtClean="0"/>
              <a:t>(</a:t>
            </a:r>
            <a:r>
              <a:rPr lang="ko-KR" altLang="en-US" sz="3100" dirty="0" smtClean="0"/>
              <a:t>대구대학교 홈페이지 접속</a:t>
            </a:r>
            <a:r>
              <a:rPr lang="en-US" altLang="ko-KR" sz="3100" dirty="0" smtClean="0"/>
              <a:t>)</a:t>
            </a:r>
            <a:endParaRPr lang="ko-KR" altLang="en-US" dirty="0"/>
          </a:p>
        </p:txBody>
      </p:sp>
      <p:pic>
        <p:nvPicPr>
          <p:cNvPr id="5" name="내용 개체 틀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42984"/>
            <a:ext cx="4742819" cy="3857652"/>
          </a:xfrm>
        </p:spPr>
      </p:pic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072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daegu.ac.kr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로 접속 후 대구대 홈페이지 </a:t>
            </a:r>
            <a:r>
              <a:rPr lang="ko-KR" altLang="en-US" sz="2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바로가기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0694" y="4000504"/>
            <a:ext cx="1143008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rot="16200000" flipV="1">
            <a:off x="6643702" y="4857760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4. DU-MOOC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대구대 홈페이지 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DU-MOOC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928670"/>
            <a:ext cx="6339204" cy="4525963"/>
          </a:xfrm>
        </p:spPr>
      </p:pic>
      <p:sp>
        <p:nvSpPr>
          <p:cNvPr id="11" name="직사각형 10"/>
          <p:cNvSpPr/>
          <p:nvPr/>
        </p:nvSpPr>
        <p:spPr>
          <a:xfrm>
            <a:off x="5635457" y="4739837"/>
            <a:ext cx="616913" cy="7044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5940358" y="5500702"/>
            <a:ext cx="0" cy="3644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DU-MOOC </a:t>
            </a:r>
            <a:r>
              <a:rPr lang="ko-KR" altLang="en-US" dirty="0" smtClean="0"/>
              <a:t>로그인 접근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5694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로그인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00142"/>
            <a:ext cx="6303644" cy="477168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660232" y="1364138"/>
            <a:ext cx="648072" cy="40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6228184" y="1880253"/>
            <a:ext cx="706400" cy="37089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6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학번 비밀번호 입력 후 로그인</a:t>
            </a:r>
            <a:endParaRPr lang="ko-KR" altLang="en-US" sz="3600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아이디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=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학번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/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비밀번호 입력 후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로그인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lang="en-US" altLang="ko-KR" sz="2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91386"/>
            <a:ext cx="4964766" cy="4509120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012160" y="3933056"/>
            <a:ext cx="775538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수강과목 확인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58249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로그인 후 해당화면에서 오른쪽 상단 본인 이름 클릭 후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-&gt; </a:t>
            </a: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마이페이지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80" y="974436"/>
            <a:ext cx="6475489" cy="485048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711552" y="874434"/>
            <a:ext cx="1244824" cy="537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홍길동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84526" y="943924"/>
            <a:ext cx="1571850" cy="1692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4582344" y="1591216"/>
            <a:ext cx="2419200" cy="43337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수강과목 신청하기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58249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검색 </a:t>
            </a: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하러가기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누르기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20" y="908720"/>
            <a:ext cx="6295476" cy="484582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491152" y="834275"/>
            <a:ext cx="1244824" cy="537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홍길동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93868" y="3266599"/>
            <a:ext cx="3090299" cy="1530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707904" y="4815771"/>
            <a:ext cx="360040" cy="1009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수강과목 신청하기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58249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해당페이지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검색창에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동아시아 </a:t>
            </a: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검색후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스크롤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내리기</a:t>
            </a:r>
            <a:endParaRPr lang="en-US" altLang="ko-KR" sz="24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내린 후 동아시아 도시 </a:t>
            </a: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인문기행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         </a:t>
            </a:r>
            <a:r>
              <a:rPr lang="ko-KR" altLang="en-US" sz="24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클릭</a:t>
            </a:r>
            <a:endParaRPr lang="en-US" altLang="ko-KR" sz="2400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" y="1310376"/>
            <a:ext cx="4651358" cy="341476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211949" y="1155757"/>
            <a:ext cx="1244824" cy="537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홍길동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8036" y="1655611"/>
            <a:ext cx="3090299" cy="1530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5" y="1655611"/>
            <a:ext cx="4192143" cy="2893470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4738332" y="2584216"/>
            <a:ext cx="1993908" cy="30646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 flipV="1">
            <a:off x="5837377" y="3153719"/>
            <a:ext cx="1686951" cy="301158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7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183</Words>
  <Application>Microsoft Office PowerPoint</Application>
  <PresentationFormat>화면 슬라이드 쇼(4:3)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DU-MOOC (가상강좌 사용법)</vt:lpstr>
      <vt:lpstr>2. Chrome(크롬) 브라우져 실행 (인터넷 익스플로러가 아닌 크롬으로 실행)</vt:lpstr>
      <vt:lpstr>3. DU-MOOC 접속 방법 (대구대학교 홈페이지 접속)</vt:lpstr>
      <vt:lpstr>4. DU-MOOC 접속</vt:lpstr>
      <vt:lpstr>5. DU-MOOC 로그인 접근</vt:lpstr>
      <vt:lpstr>6. 학번 비밀번호 입력 후 로그인</vt:lpstr>
      <vt:lpstr>7. 수강과목 확인</vt:lpstr>
      <vt:lpstr>8. 수강과목 신청하기</vt:lpstr>
      <vt:lpstr>9. 수강과목 신청하기</vt:lpstr>
      <vt:lpstr>10. 수강과목 신청하기</vt:lpstr>
      <vt:lpstr>11. 수강과목 신청하기</vt:lpstr>
      <vt:lpstr>12. 강의콘텐츠 클릭 </vt:lpstr>
      <vt:lpstr>13. 강의 수강하기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OWNER</cp:lastModifiedBy>
  <cp:revision>33</cp:revision>
  <dcterms:created xsi:type="dcterms:W3CDTF">2020-03-09T08:15:38Z</dcterms:created>
  <dcterms:modified xsi:type="dcterms:W3CDTF">2020-03-20T08:06:10Z</dcterms:modified>
</cp:coreProperties>
</file>