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266" r:id="rId3"/>
    <p:sldId id="265" r:id="rId4"/>
    <p:sldId id="264" r:id="rId5"/>
    <p:sldId id="256" r:id="rId6"/>
    <p:sldId id="257" r:id="rId7"/>
    <p:sldId id="258" r:id="rId8"/>
    <p:sldId id="262" r:id="rId9"/>
    <p:sldId id="261" r:id="rId10"/>
    <p:sldId id="267" r:id="rId11"/>
    <p:sldId id="268" r:id="rId12"/>
    <p:sldId id="269" r:id="rId13"/>
    <p:sldId id="284" r:id="rId14"/>
    <p:sldId id="270" r:id="rId15"/>
    <p:sldId id="271" r:id="rId16"/>
    <p:sldId id="272" r:id="rId17"/>
    <p:sldId id="285" r:id="rId18"/>
    <p:sldId id="273" r:id="rId19"/>
    <p:sldId id="274" r:id="rId20"/>
    <p:sldId id="275" r:id="rId21"/>
    <p:sldId id="286" r:id="rId22"/>
    <p:sldId id="287" r:id="rId23"/>
    <p:sldId id="276" r:id="rId24"/>
    <p:sldId id="277" r:id="rId25"/>
    <p:sldId id="278" r:id="rId26"/>
    <p:sldId id="279" r:id="rId27"/>
    <p:sldId id="280" r:id="rId28"/>
    <p:sldId id="281" r:id="rId29"/>
    <p:sldId id="288" r:id="rId30"/>
    <p:sldId id="289" r:id="rId31"/>
    <p:sldId id="290" r:id="rId32"/>
    <p:sldId id="282" r:id="rId33"/>
    <p:sldId id="283" r:id="rId34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3401-1978-434B-8C49-D8E7554F15B1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DAE6-F13D-4A10-A35B-342661A088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01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DAE6-F13D-4A10-A35B-342661A0888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09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13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09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9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11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94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60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15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3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6A61-A4CF-4882-AB3B-D9F1AEE935D7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98F4-5E44-471A-A46F-0467E64C2B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03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73624" y="908720"/>
            <a:ext cx="2592288" cy="79208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3600" b="1" dirty="0" err="1" smtClean="0">
                <a:solidFill>
                  <a:schemeClr val="bg1"/>
                </a:solidFill>
              </a:rPr>
              <a:t>등록안내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7280" y="2420888"/>
            <a:ext cx="8784976" cy="29523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※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고지서 출력</a:t>
            </a:r>
            <a:r>
              <a:rPr lang="en-US" altLang="ko-KR" sz="2000" dirty="0" smtClean="0">
                <a:solidFill>
                  <a:schemeClr val="tx1"/>
                </a:solidFill>
              </a:rPr>
              <a:t>: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2019.12.10.(</a:t>
            </a:r>
            <a:r>
              <a:rPr lang="ko-KR" altLang="en-US" sz="2000" b="1" dirty="0">
                <a:solidFill>
                  <a:schemeClr val="tx1"/>
                </a:solidFill>
              </a:rPr>
              <a:t>화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부터 입학안내 홈페이지에서 출력가능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수험번호</a:t>
            </a:r>
            <a:r>
              <a:rPr lang="en-US" altLang="ko-KR" sz="2000" dirty="0" smtClean="0">
                <a:solidFill>
                  <a:schemeClr val="tx1"/>
                </a:solidFill>
              </a:rPr>
              <a:t>,</a:t>
            </a:r>
            <a:r>
              <a:rPr lang="ko-KR" altLang="en-US" sz="2000" dirty="0" smtClean="0">
                <a:solidFill>
                  <a:schemeClr val="tx1"/>
                </a:solidFill>
              </a:rPr>
              <a:t>생년월일</a:t>
            </a:r>
            <a:r>
              <a:rPr lang="en-US" altLang="ko-KR" sz="2000" dirty="0" smtClean="0">
                <a:solidFill>
                  <a:schemeClr val="tx1"/>
                </a:solidFill>
              </a:rPr>
              <a:t>,</a:t>
            </a:r>
            <a:r>
              <a:rPr lang="ko-KR" altLang="en-US" sz="2000" dirty="0" smtClean="0">
                <a:solidFill>
                  <a:schemeClr val="tx1"/>
                </a:solidFill>
              </a:rPr>
              <a:t>성명을 입력하면 개인별 고지서를 확인해서 은행납부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또는 고지서에 나와있는 개인별 가상계좌로 인터넷송금 하시면 되겠습니다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대상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: 2020</a:t>
            </a:r>
            <a:r>
              <a:rPr lang="ko-KR" altLang="en-US" sz="2000" dirty="0" smtClean="0">
                <a:solidFill>
                  <a:schemeClr val="tx1"/>
                </a:solidFill>
              </a:rPr>
              <a:t>학년도 수시전형 최초합격자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등록확인예치금 납부기간 </a:t>
            </a:r>
            <a:r>
              <a:rPr lang="en-US" altLang="ko-KR" sz="2000" dirty="0" smtClean="0">
                <a:solidFill>
                  <a:schemeClr val="tx1"/>
                </a:solidFill>
              </a:rPr>
              <a:t>: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2019.12.11(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수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)9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시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~ 12.13(</a:t>
            </a:r>
            <a:r>
              <a:rPr lang="ko-KR" altLang="en-US" sz="2000" b="1" dirty="0">
                <a:solidFill>
                  <a:schemeClr val="tx1"/>
                </a:solidFill>
              </a:rPr>
              <a:t>금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 4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시</a:t>
            </a:r>
            <a:r>
              <a:rPr lang="ko-KR" altLang="en-US" sz="2000" dirty="0" smtClean="0">
                <a:solidFill>
                  <a:schemeClr val="tx1"/>
                </a:solidFill>
              </a:rPr>
              <a:t>까지만 가능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등록확인예치금액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: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300,000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원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" y="0"/>
            <a:ext cx="9139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" y="0"/>
            <a:ext cx="913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7668344" y="2204864"/>
            <a:ext cx="1656184" cy="1368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117"/>
            <a:ext cx="9142857" cy="68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" y="275"/>
            <a:ext cx="9143577" cy="68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0"/>
            <a:ext cx="9138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" y="428"/>
            <a:ext cx="9142381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979712" y="4005064"/>
            <a:ext cx="194320" cy="205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2174032" y="3943908"/>
            <a:ext cx="118864" cy="266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" y="670"/>
            <a:ext cx="9142212" cy="68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5925344" cy="1143000"/>
          </a:xfrm>
          <a:solidFill>
            <a:schemeClr val="tx2">
              <a:lumMod val="75000"/>
              <a:alpha val="68000"/>
            </a:schemeClr>
          </a:solidFill>
        </p:spPr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국가장학금안내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0"/>
            <a:ext cx="9138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0"/>
            <a:ext cx="9138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" y="428"/>
            <a:ext cx="9142012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" y="0"/>
            <a:ext cx="9138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7956376" y="2348880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956376" y="3402895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956376" y="4411040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" y="53"/>
            <a:ext cx="9143858" cy="68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" y="53"/>
            <a:ext cx="9143858" cy="68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0"/>
            <a:ext cx="9138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" y="256"/>
            <a:ext cx="9143318" cy="68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004048" y="4221088"/>
            <a:ext cx="1944216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6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8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" y="0"/>
            <a:ext cx="9139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5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" y="116632"/>
            <a:ext cx="9143999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45752" y="5013176"/>
            <a:ext cx="8229600" cy="576064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000" dirty="0" smtClean="0"/>
              <a:t>증빙서류는 사진파일로 업로드 </a:t>
            </a:r>
            <a:r>
              <a:rPr lang="ko-KR" altLang="en-US" sz="3000" dirty="0" err="1" smtClean="0"/>
              <a:t>해야합니다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317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364088" y="692696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347864" y="4149080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331640" y="5085184"/>
            <a:ext cx="135552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52612"/>
            <a:ext cx="4000500" cy="3152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3491880" y="3205187"/>
            <a:ext cx="2016224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" y="0"/>
            <a:ext cx="9144000" cy="6858000"/>
          </a:xfrm>
        </p:spPr>
      </p:pic>
      <p:cxnSp>
        <p:nvCxnSpPr>
          <p:cNvPr id="11" name="직선 연결선 10"/>
          <p:cNvCxnSpPr/>
          <p:nvPr/>
        </p:nvCxnSpPr>
        <p:spPr>
          <a:xfrm>
            <a:off x="3369568" y="3058108"/>
            <a:ext cx="194320" cy="205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3563888" y="2996952"/>
            <a:ext cx="118864" cy="266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5292080" y="2303522"/>
            <a:ext cx="2829000" cy="782960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sz="3000" i="1" dirty="0" smtClean="0"/>
              <a:t>전부 작성하셔야 합니다</a:t>
            </a:r>
            <a:r>
              <a:rPr lang="en-US" altLang="ko-KR" sz="3000" i="1" dirty="0" smtClean="0"/>
              <a:t>!</a:t>
            </a:r>
            <a:endParaRPr lang="ko-KR" alt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1871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" y="18044"/>
            <a:ext cx="9143245" cy="685743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36" y="908720"/>
            <a:ext cx="4000500" cy="3838575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2843808" y="3003251"/>
            <a:ext cx="2016224" cy="241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0688"/>
            <a:ext cx="4000500" cy="524827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2843808" y="2651881"/>
            <a:ext cx="2016224" cy="352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1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73</Words>
  <Application>Microsoft Office PowerPoint</Application>
  <PresentationFormat>화면 슬라이드 쇼(4:3)</PresentationFormat>
  <Paragraphs>11</Paragraphs>
  <Slides>33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6" baseType="lpstr">
      <vt:lpstr>맑은 고딕</vt:lpstr>
      <vt:lpstr>Arial</vt:lpstr>
      <vt:lpstr>Office 테마</vt:lpstr>
      <vt:lpstr>등록안내</vt:lpstr>
      <vt:lpstr>국가장학금안내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전부 작성하셔야 합니다!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OWNER</cp:lastModifiedBy>
  <cp:revision>17</cp:revision>
  <cp:lastPrinted>2018-11-30T06:17:20Z</cp:lastPrinted>
  <dcterms:created xsi:type="dcterms:W3CDTF">2018-11-30T03:45:55Z</dcterms:created>
  <dcterms:modified xsi:type="dcterms:W3CDTF">2019-11-26T04:27:37Z</dcterms:modified>
</cp:coreProperties>
</file>