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2598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9EDCDC-4B4B-4CF9-BFCA-1951070A7B5F}" type="datetimeFigureOut">
              <a:rPr lang="ko-KR" altLang="en-US" smtClean="0"/>
              <a:t>2013-05-31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B8CD02-94C7-42E1-84E2-45076B93D1A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8CD02-94C7-42E1-84E2-45076B93D1A2}" type="slidenum">
              <a:rPr lang="ko-KR" altLang="en-US" smtClean="0"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7FFA-D36B-48CF-8472-B28A60CD3FF4}" type="datetimeFigureOut">
              <a:rPr lang="ko-KR" altLang="en-US" smtClean="0"/>
              <a:t>2013-05-31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88C3-0665-449D-9AA9-9B465D5015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7FFA-D36B-48CF-8472-B28A60CD3FF4}" type="datetimeFigureOut">
              <a:rPr lang="ko-KR" altLang="en-US" smtClean="0"/>
              <a:t>2013-05-31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88C3-0665-449D-9AA9-9B465D5015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7FFA-D36B-48CF-8472-B28A60CD3FF4}" type="datetimeFigureOut">
              <a:rPr lang="ko-KR" altLang="en-US" smtClean="0"/>
              <a:t>2013-05-31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88C3-0665-449D-9AA9-9B465D5015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7FFA-D36B-48CF-8472-B28A60CD3FF4}" type="datetimeFigureOut">
              <a:rPr lang="ko-KR" altLang="en-US" smtClean="0"/>
              <a:t>2013-05-31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88C3-0665-449D-9AA9-9B465D5015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7FFA-D36B-48CF-8472-B28A60CD3FF4}" type="datetimeFigureOut">
              <a:rPr lang="ko-KR" altLang="en-US" smtClean="0"/>
              <a:t>2013-05-31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88C3-0665-449D-9AA9-9B465D5015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7FFA-D36B-48CF-8472-B28A60CD3FF4}" type="datetimeFigureOut">
              <a:rPr lang="ko-KR" altLang="en-US" smtClean="0"/>
              <a:t>2013-05-31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88C3-0665-449D-9AA9-9B465D5015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7FFA-D36B-48CF-8472-B28A60CD3FF4}" type="datetimeFigureOut">
              <a:rPr lang="ko-KR" altLang="en-US" smtClean="0"/>
              <a:t>2013-05-31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88C3-0665-449D-9AA9-9B465D5015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7FFA-D36B-48CF-8472-B28A60CD3FF4}" type="datetimeFigureOut">
              <a:rPr lang="ko-KR" altLang="en-US" smtClean="0"/>
              <a:t>2013-05-31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88C3-0665-449D-9AA9-9B465D5015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7FFA-D36B-48CF-8472-B28A60CD3FF4}" type="datetimeFigureOut">
              <a:rPr lang="ko-KR" altLang="en-US" smtClean="0"/>
              <a:t>2013-05-31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88C3-0665-449D-9AA9-9B465D5015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7FFA-D36B-48CF-8472-B28A60CD3FF4}" type="datetimeFigureOut">
              <a:rPr lang="ko-KR" altLang="en-US" smtClean="0"/>
              <a:t>2013-05-31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88C3-0665-449D-9AA9-9B465D5015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A7FFA-D36B-48CF-8472-B28A60CD3FF4}" type="datetimeFigureOut">
              <a:rPr lang="ko-KR" altLang="en-US" smtClean="0"/>
              <a:t>2013-05-31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88C3-0665-449D-9AA9-9B465D5015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A7FFA-D36B-48CF-8472-B28A60CD3FF4}" type="datetimeFigureOut">
              <a:rPr lang="ko-KR" altLang="en-US" smtClean="0"/>
              <a:t>2013-05-31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688C3-0665-449D-9AA9-9B465D50158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user\바탕 화면\Sun\기타 문서\설계프로젝트 관련 서류\시방서.jpg"/>
          <p:cNvPicPr>
            <a:picLocks noChangeAspect="1" noChangeArrowheads="1"/>
          </p:cNvPicPr>
          <p:nvPr/>
        </p:nvPicPr>
        <p:blipFill>
          <a:blip r:embed="rId3"/>
          <a:srcRect l="2491" t="12199" r="9588" b="9731"/>
          <a:stretch>
            <a:fillRect/>
          </a:stretch>
        </p:blipFill>
        <p:spPr bwMode="auto">
          <a:xfrm>
            <a:off x="0" y="357158"/>
            <a:ext cx="6858000" cy="83582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user\바탕 화면\Sun\기타 문서\설계프로젝트 관련 서류\시방서1.jpg"/>
          <p:cNvPicPr>
            <a:picLocks noChangeAspect="1" noChangeArrowheads="1"/>
          </p:cNvPicPr>
          <p:nvPr/>
        </p:nvPicPr>
        <p:blipFill>
          <a:blip r:embed="rId2"/>
          <a:srcRect l="2758" t="11981" r="10183" b="34876"/>
          <a:stretch>
            <a:fillRect/>
          </a:stretch>
        </p:blipFill>
        <p:spPr bwMode="auto">
          <a:xfrm>
            <a:off x="122087" y="642910"/>
            <a:ext cx="6735913" cy="56436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Application>Microsoft Office PowerPoint</Application>
  <PresentationFormat>화면 슬라이드 쇼(4:3)</PresentationFormat>
  <Paragraphs>1</Paragraphs>
  <Slides>2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슬라이드 1</vt:lpstr>
      <vt:lpstr>슬라이드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</cp:revision>
  <dcterms:created xsi:type="dcterms:W3CDTF">2013-05-31T04:43:30Z</dcterms:created>
  <dcterms:modified xsi:type="dcterms:W3CDTF">2013-05-31T04:47:21Z</dcterms:modified>
</cp:coreProperties>
</file>