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042B-ED6A-435D-A989-EB6B5CC827D3}" type="datetimeFigureOut">
              <a:rPr lang="ko-KR" altLang="en-US" smtClean="0"/>
              <a:pPr/>
              <a:t>2014-08-27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042B-ED6A-435D-A989-EB6B5CC827D3}" type="datetimeFigureOut">
              <a:rPr lang="ko-KR" altLang="en-US" smtClean="0"/>
              <a:pPr/>
              <a:t>2014-08-27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042B-ED6A-435D-A989-EB6B5CC827D3}" type="datetimeFigureOut">
              <a:rPr lang="ko-KR" altLang="en-US" smtClean="0"/>
              <a:pPr/>
              <a:t>2014-08-27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042B-ED6A-435D-A989-EB6B5CC827D3}" type="datetimeFigureOut">
              <a:rPr lang="ko-KR" altLang="en-US" smtClean="0"/>
              <a:pPr/>
              <a:t>2014-08-27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042B-ED6A-435D-A989-EB6B5CC827D3}" type="datetimeFigureOut">
              <a:rPr lang="ko-KR" altLang="en-US" smtClean="0"/>
              <a:pPr/>
              <a:t>2014-08-27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042B-ED6A-435D-A989-EB6B5CC827D3}" type="datetimeFigureOut">
              <a:rPr lang="ko-KR" altLang="en-US" smtClean="0"/>
              <a:pPr/>
              <a:t>2014-08-27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042B-ED6A-435D-A989-EB6B5CC827D3}" type="datetimeFigureOut">
              <a:rPr lang="ko-KR" altLang="en-US" smtClean="0"/>
              <a:pPr/>
              <a:t>2014-08-27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042B-ED6A-435D-A989-EB6B5CC827D3}" type="datetimeFigureOut">
              <a:rPr lang="ko-KR" altLang="en-US" smtClean="0"/>
              <a:pPr/>
              <a:t>2014-08-27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042B-ED6A-435D-A989-EB6B5CC827D3}" type="datetimeFigureOut">
              <a:rPr lang="ko-KR" altLang="en-US" smtClean="0"/>
              <a:pPr/>
              <a:t>2014-08-27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042B-ED6A-435D-A989-EB6B5CC827D3}" type="datetimeFigureOut">
              <a:rPr lang="ko-KR" altLang="en-US" smtClean="0"/>
              <a:pPr/>
              <a:t>2014-08-27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042B-ED6A-435D-A989-EB6B5CC827D3}" type="datetimeFigureOut">
              <a:rPr lang="ko-KR" altLang="en-US" smtClean="0"/>
              <a:pPr/>
              <a:t>2014-08-27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8042B-ED6A-435D-A989-EB6B5CC827D3}" type="datetimeFigureOut">
              <a:rPr lang="ko-KR" altLang="en-US" smtClean="0"/>
              <a:pPr/>
              <a:t>2014-08-27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3FB2C-490E-487D-97BB-020121F05E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698567"/>
              </p:ext>
            </p:extLst>
          </p:nvPr>
        </p:nvGraphicFramePr>
        <p:xfrm>
          <a:off x="467544" y="4789510"/>
          <a:ext cx="8244408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2797"/>
                <a:gridCol w="1164675"/>
                <a:gridCol w="858832"/>
                <a:gridCol w="899510"/>
                <a:gridCol w="1123797"/>
                <a:gridCol w="1123797"/>
                <a:gridCol w="1123797"/>
                <a:gridCol w="1237203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수강번호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비고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전공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강의시간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담당교수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신청인원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잔여인원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3553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A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기계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화</a:t>
                      </a:r>
                      <a:r>
                        <a:rPr lang="en-US" altLang="ko-KR" dirty="0" smtClean="0"/>
                        <a:t>1-4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김세호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35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3554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B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기계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월</a:t>
                      </a:r>
                      <a:r>
                        <a:rPr lang="en-US" altLang="ko-KR" dirty="0" smtClean="0"/>
                        <a:t>1-4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최석환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18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17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3555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mtClean="0"/>
                        <a:t>C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mtClean="0"/>
                        <a:t>자동차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월</a:t>
                      </a:r>
                      <a:r>
                        <a:rPr lang="en-US" altLang="ko-KR" dirty="0" smtClean="0"/>
                        <a:t>5-8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김세호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31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3556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D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자동차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금</a:t>
                      </a:r>
                      <a:r>
                        <a:rPr lang="en-US" altLang="ko-KR" dirty="0" smtClean="0"/>
                        <a:t>5-8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윤석철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29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03630" y="285728"/>
            <a:ext cx="61206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000" b="1" u="sng" dirty="0" smtClean="0"/>
              <a:t>CAD</a:t>
            </a:r>
            <a:r>
              <a:rPr lang="ko-KR" altLang="en-US" sz="3000" b="1" u="sng" dirty="0" err="1" smtClean="0"/>
              <a:t>및실습</a:t>
            </a:r>
            <a:r>
              <a:rPr lang="en-US" altLang="ko-KR" sz="3000" b="1" u="sng" dirty="0" smtClean="0"/>
              <a:t>(2) </a:t>
            </a:r>
            <a:r>
              <a:rPr lang="ko-KR" altLang="en-US" sz="3000" b="1" u="sng" dirty="0" smtClean="0"/>
              <a:t>수강신청 관련 공지</a:t>
            </a:r>
            <a:endParaRPr lang="ko-KR" altLang="en-US" sz="30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928670"/>
            <a:ext cx="8208912" cy="3760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2600"/>
              </a:lnSpc>
              <a:buAutoNum type="arabicParenBoth"/>
            </a:pPr>
            <a:r>
              <a:rPr lang="en-US" altLang="ko-KR" dirty="0" smtClean="0"/>
              <a:t>CAD</a:t>
            </a:r>
            <a:r>
              <a:rPr lang="ko-KR" altLang="en-US" dirty="0" err="1" smtClean="0"/>
              <a:t>및실습</a:t>
            </a:r>
            <a:r>
              <a:rPr lang="en-US" altLang="ko-KR" dirty="0" smtClean="0"/>
              <a:t>(2) </a:t>
            </a:r>
            <a:r>
              <a:rPr lang="ko-KR" altLang="en-US" dirty="0" smtClean="0"/>
              <a:t>강의는 </a:t>
            </a:r>
            <a:r>
              <a:rPr lang="en-US" altLang="ko-KR" dirty="0" smtClean="0"/>
              <a:t>CATIA </a:t>
            </a:r>
            <a:r>
              <a:rPr lang="ko-KR" altLang="en-US" dirty="0" smtClean="0"/>
              <a:t>실습 강의로 </a:t>
            </a:r>
            <a:r>
              <a:rPr lang="en-US" altLang="ko-KR" dirty="0" smtClean="0"/>
              <a:t>1</a:t>
            </a:r>
            <a:r>
              <a:rPr lang="ko-KR" altLang="en-US" dirty="0" smtClean="0"/>
              <a:t>인 </a:t>
            </a:r>
            <a:r>
              <a:rPr lang="en-US" altLang="ko-KR" dirty="0" smtClean="0"/>
              <a:t>1 PC</a:t>
            </a:r>
            <a:r>
              <a:rPr lang="ko-KR" altLang="en-US" dirty="0" smtClean="0"/>
              <a:t>로 실습을 수행하여야 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컴퓨터 유지보수 문제로 각 반의 수강인원을 </a:t>
            </a:r>
            <a:r>
              <a:rPr lang="en-US" altLang="ko-KR" dirty="0" smtClean="0"/>
              <a:t>35</a:t>
            </a:r>
            <a:r>
              <a:rPr lang="ko-KR" altLang="en-US" dirty="0" smtClean="0"/>
              <a:t>명으로 제한합니다</a:t>
            </a:r>
            <a:r>
              <a:rPr lang="en-US" altLang="ko-KR" dirty="0" smtClean="0"/>
              <a:t>. </a:t>
            </a:r>
          </a:p>
          <a:p>
            <a:pPr marL="342900" indent="-342900">
              <a:lnSpc>
                <a:spcPts val="2600"/>
              </a:lnSpc>
              <a:buAutoNum type="arabicParenBoth"/>
            </a:pPr>
            <a:r>
              <a:rPr lang="ko-KR" altLang="en-US" dirty="0" smtClean="0"/>
              <a:t>수강신청을 하지 못한 학생은 </a:t>
            </a:r>
            <a:r>
              <a:rPr lang="en-US" altLang="ko-KR" smtClean="0"/>
              <a:t>CD(</a:t>
            </a:r>
            <a:r>
              <a:rPr lang="ko-KR" altLang="en-US" dirty="0" smtClean="0"/>
              <a:t>자동차</a:t>
            </a:r>
            <a:r>
              <a:rPr lang="en-US" altLang="ko-KR" dirty="0" smtClean="0"/>
              <a:t>)/B(</a:t>
            </a:r>
            <a:r>
              <a:rPr lang="ko-KR" altLang="en-US" dirty="0" smtClean="0"/>
              <a:t>기계</a:t>
            </a:r>
            <a:r>
              <a:rPr lang="en-US" altLang="ko-KR" dirty="0" smtClean="0"/>
              <a:t>)</a:t>
            </a:r>
            <a:r>
              <a:rPr lang="ko-KR" altLang="en-US" dirty="0" smtClean="0"/>
              <a:t>에 수강신청을 하기 바랍니다</a:t>
            </a:r>
            <a:r>
              <a:rPr lang="en-US" altLang="ko-KR" dirty="0" smtClean="0"/>
              <a:t>.</a:t>
            </a:r>
          </a:p>
          <a:p>
            <a:pPr marL="342900" indent="-342900">
              <a:lnSpc>
                <a:spcPts val="2600"/>
              </a:lnSpc>
              <a:buAutoNum type="arabicParenBoth"/>
            </a:pPr>
            <a:r>
              <a:rPr lang="ko-KR" altLang="en-US" dirty="0" smtClean="0"/>
              <a:t>원칙적으로 자동차전공은 </a:t>
            </a:r>
            <a:r>
              <a:rPr lang="en-US" altLang="ko-KR" dirty="0" smtClean="0"/>
              <a:t>C-D</a:t>
            </a:r>
            <a:r>
              <a:rPr lang="ko-KR" altLang="en-US" dirty="0" smtClean="0"/>
              <a:t>반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기계전공은 </a:t>
            </a:r>
            <a:r>
              <a:rPr lang="en-US" altLang="ko-KR" dirty="0" smtClean="0"/>
              <a:t>A-B</a:t>
            </a:r>
            <a:r>
              <a:rPr lang="ko-KR" altLang="en-US" dirty="0" smtClean="0"/>
              <a:t>에 신청합니다</a:t>
            </a:r>
            <a:r>
              <a:rPr lang="en-US" altLang="ko-KR" dirty="0" smtClean="0"/>
              <a:t>. (3/4</a:t>
            </a:r>
            <a:r>
              <a:rPr lang="ko-KR" altLang="en-US" dirty="0" smtClean="0"/>
              <a:t>학년은 예외</a:t>
            </a:r>
            <a:r>
              <a:rPr lang="en-US" altLang="ko-KR" dirty="0" smtClean="0"/>
              <a:t>)</a:t>
            </a:r>
          </a:p>
          <a:p>
            <a:pPr marL="342900" indent="-342900">
              <a:lnSpc>
                <a:spcPts val="2600"/>
              </a:lnSpc>
              <a:buAutoNum type="arabicParenBoth"/>
            </a:pPr>
            <a:r>
              <a:rPr lang="ko-KR" altLang="en-US" dirty="0" smtClean="0"/>
              <a:t>불가피한 사유로 수강변경 신청서 날인을 받아야 하는 학생은 아래 시간</a:t>
            </a:r>
            <a:r>
              <a:rPr lang="en-US" altLang="ko-KR" dirty="0" smtClean="0"/>
              <a:t>/</a:t>
            </a:r>
            <a:r>
              <a:rPr lang="ko-KR" altLang="en-US" dirty="0" smtClean="0"/>
              <a:t>장소에 출석하여 사유설명하기 바랍니다</a:t>
            </a:r>
            <a:r>
              <a:rPr lang="en-US" altLang="ko-KR" dirty="0" smtClean="0"/>
              <a:t>.</a:t>
            </a:r>
          </a:p>
          <a:p>
            <a:pPr>
              <a:lnSpc>
                <a:spcPts val="2600"/>
              </a:lnSpc>
            </a:pPr>
            <a:r>
              <a:rPr lang="en-US" altLang="ko-KR" dirty="0" smtClean="0"/>
              <a:t>    (</a:t>
            </a:r>
            <a:r>
              <a:rPr lang="ko-KR" altLang="en-US" dirty="0" smtClean="0"/>
              <a:t>원칙적으로 </a:t>
            </a:r>
            <a:r>
              <a:rPr lang="en-US" altLang="ko-KR" dirty="0" smtClean="0"/>
              <a:t>A</a:t>
            </a:r>
            <a:r>
              <a:rPr lang="ko-KR" altLang="en-US" dirty="0" smtClean="0"/>
              <a:t>반 추가 수강신청 불가예정입니다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타 교수님 </a:t>
            </a:r>
            <a:r>
              <a:rPr lang="ko-KR" altLang="en-US" dirty="0" err="1" smtClean="0"/>
              <a:t>담당반</a:t>
            </a:r>
            <a:r>
              <a:rPr lang="ko-KR" altLang="en-US" dirty="0" smtClean="0"/>
              <a:t> 학생도 </a:t>
            </a:r>
            <a:endParaRPr lang="en-US" altLang="ko-KR" dirty="0" smtClean="0"/>
          </a:p>
          <a:p>
            <a:pPr>
              <a:lnSpc>
                <a:spcPts val="2600"/>
              </a:lnSpc>
            </a:pPr>
            <a:r>
              <a:rPr lang="en-US" altLang="ko-KR" dirty="0" smtClean="0"/>
              <a:t>     </a:t>
            </a:r>
            <a:r>
              <a:rPr lang="ko-KR" altLang="en-US" dirty="0" smtClean="0"/>
              <a:t>함께 진행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수업시간에는 별도로 수강변경신청서 사인하지 않음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en-US" altLang="ko-KR" dirty="0"/>
          </a:p>
          <a:p>
            <a:pPr>
              <a:lnSpc>
                <a:spcPts val="2600"/>
              </a:lnSpc>
            </a:pPr>
            <a:r>
              <a:rPr lang="en-US" altLang="ko-KR" dirty="0" smtClean="0"/>
              <a:t> ★ 9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2</a:t>
            </a:r>
            <a:r>
              <a:rPr lang="ko-KR" altLang="en-US" dirty="0" smtClean="0"/>
              <a:t>일</a:t>
            </a:r>
            <a:r>
              <a:rPr lang="en-US" altLang="ko-KR" dirty="0" smtClean="0"/>
              <a:t>(</a:t>
            </a:r>
            <a:r>
              <a:rPr lang="ko-KR" altLang="en-US" dirty="0" smtClean="0"/>
              <a:t>화요일</a:t>
            </a:r>
            <a:r>
              <a:rPr lang="en-US" altLang="ko-KR" dirty="0" smtClean="0"/>
              <a:t>) </a:t>
            </a:r>
            <a:r>
              <a:rPr lang="ko-KR" altLang="en-US" dirty="0" smtClean="0"/>
              <a:t>오후 </a:t>
            </a:r>
            <a:r>
              <a:rPr lang="en-US" altLang="ko-KR" dirty="0" smtClean="0"/>
              <a:t>5:00~6:00, </a:t>
            </a:r>
            <a:r>
              <a:rPr lang="ko-KR" altLang="en-US" dirty="0" err="1" smtClean="0"/>
              <a:t>금형설계실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164</Words>
  <Application>Microsoft Office PowerPoint</Application>
  <PresentationFormat>화면 슬라이드 쇼(4:3)</PresentationFormat>
  <Paragraphs>48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KSH</dc:creator>
  <cp:lastModifiedBy>기계공학</cp:lastModifiedBy>
  <cp:revision>23</cp:revision>
  <cp:lastPrinted>2014-08-27T01:31:35Z</cp:lastPrinted>
  <dcterms:created xsi:type="dcterms:W3CDTF">2013-08-27T05:35:57Z</dcterms:created>
  <dcterms:modified xsi:type="dcterms:W3CDTF">2014-08-27T01:37:17Z</dcterms:modified>
</cp:coreProperties>
</file>