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8042B-ED6A-435D-A989-EB6B5CC827D3}" type="datetimeFigureOut">
              <a:rPr lang="ko-KR" altLang="en-US" smtClean="0"/>
              <a:pPr/>
              <a:t>2015-02-24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87317"/>
              </p:ext>
            </p:extLst>
          </p:nvPr>
        </p:nvGraphicFramePr>
        <p:xfrm>
          <a:off x="467544" y="4992960"/>
          <a:ext cx="8244408" cy="167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2797"/>
                <a:gridCol w="1164675"/>
                <a:gridCol w="858832"/>
                <a:gridCol w="899510"/>
                <a:gridCol w="1123797"/>
                <a:gridCol w="1123797"/>
                <a:gridCol w="1123797"/>
                <a:gridCol w="1237203"/>
              </a:tblGrid>
              <a:tr h="2895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순번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수강번호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비고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전공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강의시간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담당교수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신청인원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잔여인원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3501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A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자동차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화</a:t>
                      </a:r>
                      <a:r>
                        <a:rPr lang="en-US" altLang="ko-KR" sz="1600" dirty="0" smtClean="0"/>
                        <a:t>1-4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김세호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2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3502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B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기계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월</a:t>
                      </a:r>
                      <a:r>
                        <a:rPr lang="en-US" altLang="ko-KR" sz="1600" dirty="0" smtClean="0"/>
                        <a:t>5-8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김세호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36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-1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3503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smtClean="0"/>
                        <a:t>C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자동차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1-4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김제범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4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3504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D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기계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화</a:t>
                      </a:r>
                      <a:r>
                        <a:rPr lang="en-US" altLang="ko-KR" sz="1600" dirty="0" smtClean="0"/>
                        <a:t>5-8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김제범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35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</a:t>
                      </a:r>
                      <a:endParaRPr lang="ko-KR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332656"/>
            <a:ext cx="612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b="1" u="sng" dirty="0" smtClean="0"/>
              <a:t>CAD</a:t>
            </a:r>
            <a:r>
              <a:rPr lang="ko-KR" altLang="en-US" sz="3000" b="1" u="sng" dirty="0" err="1" smtClean="0"/>
              <a:t>및실습</a:t>
            </a:r>
            <a:r>
              <a:rPr lang="en-US" altLang="ko-KR" sz="3000" b="1" u="sng" dirty="0" smtClean="0"/>
              <a:t>(1) </a:t>
            </a:r>
            <a:r>
              <a:rPr lang="ko-KR" altLang="en-US" sz="3000" b="1" u="sng" dirty="0" smtClean="0"/>
              <a:t>수강신청 관련 공지</a:t>
            </a:r>
            <a:endParaRPr lang="ko-KR" altLang="en-US" sz="30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988890"/>
            <a:ext cx="8208912" cy="3760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600"/>
              </a:lnSpc>
              <a:buAutoNum type="arabicParenBoth"/>
            </a:pPr>
            <a:r>
              <a:rPr lang="en-US" altLang="ko-KR" dirty="0" smtClean="0"/>
              <a:t>CAD</a:t>
            </a:r>
            <a:r>
              <a:rPr lang="ko-KR" altLang="en-US" dirty="0" err="1" smtClean="0"/>
              <a:t>및실습</a:t>
            </a:r>
            <a:r>
              <a:rPr lang="en-US" altLang="ko-KR" dirty="0" smtClean="0"/>
              <a:t>(1) </a:t>
            </a:r>
            <a:r>
              <a:rPr lang="ko-KR" altLang="en-US" dirty="0" smtClean="0"/>
              <a:t>강의는 </a:t>
            </a:r>
            <a:r>
              <a:rPr lang="en-US" altLang="ko-KR" dirty="0" smtClean="0"/>
              <a:t>AutoCAD </a:t>
            </a:r>
            <a:r>
              <a:rPr lang="ko-KR" altLang="en-US" dirty="0" smtClean="0"/>
              <a:t>실습 강의로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 </a:t>
            </a:r>
            <a:r>
              <a:rPr lang="en-US" altLang="ko-KR" dirty="0" smtClean="0"/>
              <a:t>1 PC</a:t>
            </a:r>
            <a:r>
              <a:rPr lang="ko-KR" altLang="en-US" dirty="0" smtClean="0"/>
              <a:t>로 실습을 수행하여야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컴퓨터 유지보수 문제로 </a:t>
            </a:r>
            <a:r>
              <a:rPr lang="ko-KR" altLang="en-US" dirty="0" smtClean="0"/>
              <a:t>원칙적으로 </a:t>
            </a:r>
            <a:r>
              <a:rPr lang="ko-KR" altLang="en-US" u="sng" dirty="0" smtClean="0"/>
              <a:t>각 </a:t>
            </a:r>
            <a:r>
              <a:rPr lang="ko-KR" altLang="en-US" u="sng" dirty="0" smtClean="0"/>
              <a:t>반의 수강인원을 </a:t>
            </a:r>
            <a:r>
              <a:rPr lang="en-US" altLang="ko-KR" u="sng" dirty="0" smtClean="0"/>
              <a:t>35</a:t>
            </a:r>
            <a:r>
              <a:rPr lang="ko-KR" altLang="en-US" u="sng" dirty="0" smtClean="0"/>
              <a:t>명</a:t>
            </a:r>
            <a:r>
              <a:rPr lang="ko-KR" altLang="en-US" dirty="0" smtClean="0"/>
              <a:t>으로 제한합니다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 (</a:t>
            </a:r>
            <a:r>
              <a:rPr lang="ko-KR" altLang="en-US" dirty="0" smtClean="0"/>
              <a:t>단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학년은 수강해야 함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 marL="342900" indent="-342900">
              <a:lnSpc>
                <a:spcPts val="2600"/>
              </a:lnSpc>
              <a:buAutoNum type="arabicParenBoth"/>
            </a:pPr>
            <a:r>
              <a:rPr lang="ko-KR" altLang="en-US" dirty="0" smtClean="0"/>
              <a:t>제한인원이 모두 초과함에 따라서 다음의 원칙으로 수강자를 정리합니다</a:t>
            </a:r>
            <a:r>
              <a:rPr lang="en-US" altLang="ko-KR" dirty="0" smtClean="0"/>
              <a:t>.</a:t>
            </a:r>
          </a:p>
          <a:p>
            <a:pPr>
              <a:lnSpc>
                <a:spcPts val="2600"/>
              </a:lnSpc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기계</a:t>
            </a:r>
            <a:r>
              <a:rPr lang="en-US" altLang="ko-KR" dirty="0" smtClean="0"/>
              <a:t>/</a:t>
            </a:r>
            <a:r>
              <a:rPr lang="ko-KR" altLang="en-US" dirty="0" smtClean="0"/>
              <a:t>자동차전공 이외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타 전공자 수강 불가</a:t>
            </a:r>
            <a:endParaRPr lang="en-US" altLang="ko-KR" b="1" u="sng" dirty="0" smtClean="0">
              <a:solidFill>
                <a:srgbClr val="FF0000"/>
              </a:solidFill>
            </a:endParaRPr>
          </a:p>
          <a:p>
            <a:pPr>
              <a:lnSpc>
                <a:spcPts val="26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b="1" u="sng" dirty="0" err="1" smtClean="0">
                <a:solidFill>
                  <a:srgbClr val="FF0000"/>
                </a:solidFill>
              </a:rPr>
              <a:t>부복수전공</a:t>
            </a:r>
            <a:r>
              <a:rPr lang="en-US" altLang="ko-KR" b="1" u="sng" dirty="0" smtClean="0">
                <a:solidFill>
                  <a:srgbClr val="FF0000"/>
                </a:solidFill>
              </a:rPr>
              <a:t>,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자율전공 전입자는 증빙을 제출</a:t>
            </a:r>
            <a:r>
              <a:rPr lang="ko-KR" altLang="en-US" dirty="0" smtClean="0"/>
              <a:t>할 것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미제출</a:t>
            </a:r>
            <a:r>
              <a:rPr lang="ko-KR" altLang="en-US" dirty="0" smtClean="0"/>
              <a:t> 시 수강불허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lnSpc>
                <a:spcPts val="26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신규 신청자는 자동차 </a:t>
            </a:r>
            <a:r>
              <a:rPr lang="en-US" altLang="ko-KR" b="1" u="sng" dirty="0" smtClean="0">
                <a:solidFill>
                  <a:srgbClr val="FF0000"/>
                </a:solidFill>
              </a:rPr>
              <a:t>3501/3503,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기계 </a:t>
            </a:r>
            <a:r>
              <a:rPr lang="en-US" altLang="ko-KR" b="1" u="sng" dirty="0" smtClean="0">
                <a:solidFill>
                  <a:srgbClr val="FF0000"/>
                </a:solidFill>
              </a:rPr>
              <a:t>3502/3504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신청</a:t>
            </a:r>
            <a:r>
              <a:rPr lang="en-US" altLang="ko-KR" b="1" dirty="0"/>
              <a:t> </a:t>
            </a:r>
            <a:r>
              <a:rPr lang="en-US" altLang="ko-KR" dirty="0" smtClean="0"/>
              <a:t>(3/4</a:t>
            </a:r>
            <a:r>
              <a:rPr lang="ko-KR" altLang="en-US" dirty="0" smtClean="0"/>
              <a:t>학년 예외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 marL="355600" indent="-355600">
              <a:lnSpc>
                <a:spcPts val="2600"/>
              </a:lnSpc>
            </a:pPr>
            <a:r>
              <a:rPr lang="en-US" altLang="ko-KR" dirty="0" smtClean="0"/>
              <a:t>(3) </a:t>
            </a:r>
            <a:r>
              <a:rPr lang="ko-KR" altLang="en-US" dirty="0" err="1" smtClean="0"/>
              <a:t>미신청자중</a:t>
            </a:r>
            <a:r>
              <a:rPr lang="ko-KR" altLang="en-US" dirty="0" smtClean="0"/>
              <a:t> 수강 희망자는 아래 시간에 출석하여 </a:t>
            </a:r>
            <a:r>
              <a:rPr lang="ko-KR" altLang="en-US" b="1" u="sng" dirty="0" smtClean="0">
                <a:solidFill>
                  <a:srgbClr val="0000FF"/>
                </a:solidFill>
              </a:rPr>
              <a:t>김세호 교수와 상담</a:t>
            </a:r>
            <a:r>
              <a:rPr lang="ko-KR" altLang="en-US" dirty="0" smtClean="0"/>
              <a:t> 후 </a:t>
            </a:r>
            <a:r>
              <a:rPr lang="ko-KR" altLang="en-US" dirty="0" err="1" smtClean="0"/>
              <a:t>수강허가원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사인받을</a:t>
            </a:r>
            <a:r>
              <a:rPr lang="ko-KR" altLang="en-US" dirty="0" smtClean="0"/>
              <a:t> 것</a:t>
            </a:r>
            <a:r>
              <a:rPr lang="en-US" altLang="ko-KR" dirty="0" smtClean="0"/>
              <a:t>.</a:t>
            </a: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김제범</a:t>
            </a:r>
            <a:r>
              <a:rPr lang="ko-KR" altLang="en-US" dirty="0" smtClean="0"/>
              <a:t> </a:t>
            </a:r>
            <a:r>
              <a:rPr lang="ko-KR" altLang="en-US" dirty="0" smtClean="0"/>
              <a:t>교수님 </a:t>
            </a:r>
            <a:r>
              <a:rPr lang="ko-KR" altLang="en-US" dirty="0" err="1" smtClean="0"/>
              <a:t>담당반</a:t>
            </a:r>
            <a:r>
              <a:rPr lang="ko-KR" altLang="en-US" dirty="0" smtClean="0"/>
              <a:t> 학생도 </a:t>
            </a:r>
            <a:r>
              <a:rPr lang="ko-KR" altLang="en-US" dirty="0" smtClean="0"/>
              <a:t>함께 </a:t>
            </a:r>
            <a:r>
              <a:rPr lang="ko-KR" altLang="en-US" dirty="0" smtClean="0"/>
              <a:t>진행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수업시간에는 </a:t>
            </a:r>
            <a:r>
              <a:rPr lang="ko-KR" altLang="en-US" dirty="0" smtClean="0"/>
              <a:t>수강변경 </a:t>
            </a:r>
            <a:r>
              <a:rPr lang="ko-KR" altLang="en-US" dirty="0" smtClean="0"/>
              <a:t>사인하지 않음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/>
          </a:p>
          <a:p>
            <a:pPr>
              <a:lnSpc>
                <a:spcPts val="2600"/>
              </a:lnSpc>
            </a:pPr>
            <a:r>
              <a:rPr lang="en-US" altLang="ko-KR" dirty="0" smtClean="0"/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★</a:t>
            </a:r>
            <a:r>
              <a:rPr lang="en-US" altLang="ko-KR" sz="2000" b="1" dirty="0" smtClean="0"/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월요일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)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오후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5:00~6:00,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금형설계실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공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6201)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3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184</Words>
  <Application>Microsoft Office PowerPoint</Application>
  <PresentationFormat>화면 슬라이드 쇼(4:3)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KSH</dc:creator>
  <cp:lastModifiedBy>user</cp:lastModifiedBy>
  <cp:revision>48</cp:revision>
  <dcterms:created xsi:type="dcterms:W3CDTF">2013-08-27T05:35:57Z</dcterms:created>
  <dcterms:modified xsi:type="dcterms:W3CDTF">2015-02-24T10:30:27Z</dcterms:modified>
</cp:coreProperties>
</file>