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43463" cy="42484675"/>
  <p:notesSz cx="6797675" cy="9926638"/>
  <p:defaultTextStyle>
    <a:defPPr>
      <a:defRPr lang="en-US"/>
    </a:defPPr>
    <a:lvl1pPr marL="0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1pPr>
    <a:lvl2pPr marL="2139102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2pPr>
    <a:lvl3pPr marL="42782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3pPr>
    <a:lvl4pPr marL="64173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4pPr>
    <a:lvl5pPr marL="85564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5pPr>
    <a:lvl6pPr marL="10695503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6pPr>
    <a:lvl7pPr marL="12834604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7pPr>
    <a:lvl8pPr marL="14973704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8pPr>
    <a:lvl9pPr marL="17112805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F3F5FA"/>
    <a:srgbClr val="CDD2DE"/>
    <a:srgbClr val="E3E9E5"/>
    <a:srgbClr val="EAEA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8733" autoAdjust="0"/>
  </p:normalViewPr>
  <p:slideViewPr>
    <p:cSldViewPr snapToGrid="0" snapToObjects="1" showGuides="1">
      <p:cViewPr varScale="1">
        <p:scale>
          <a:sx n="18" d="100"/>
          <a:sy n="18" d="100"/>
        </p:scale>
        <p:origin x="-3444" y="-216"/>
      </p:cViewPr>
      <p:guideLst>
        <p:guide orient="horz" pos="1259"/>
        <p:guide orient="horz" pos="372"/>
        <p:guide orient="horz" pos="26019"/>
        <p:guide orient="horz"/>
        <p:guide pos="401"/>
        <p:guide pos="186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 showGuides="1">
      <p:cViewPr varScale="1">
        <p:scale>
          <a:sx n="61" d="100"/>
          <a:sy n="61" d="100"/>
        </p:scale>
        <p:origin x="-2874" y="-78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6219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11/11/2013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73275" y="744538"/>
            <a:ext cx="26511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6" tIns="46068" rIns="92136" bIns="460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2136" tIns="46068" rIns="92136" bIns="460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206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39102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2782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173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5564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695503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834604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4973704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112805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6887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20726400" y="170328"/>
            <a:ext cx="9517063" cy="943113"/>
          </a:xfrm>
          <a:prstGeom prst="rect">
            <a:avLst/>
          </a:prstGeom>
        </p:spPr>
        <p:txBody>
          <a:bodyPr lIns="86786" tIns="43393" rIns="86786" bIns="43393">
            <a:normAutofit/>
          </a:bodyPr>
          <a:lstStyle>
            <a:lvl1pPr algn="ctr">
              <a:buFontTx/>
              <a:buNone/>
              <a:defRPr sz="40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en-US" dirty="0" smtClean="0"/>
              <a:t>2012 </a:t>
            </a:r>
            <a:r>
              <a:rPr lang="ko-KR" altLang="en-US" dirty="0" smtClean="0"/>
              <a:t>학년도 기계 </a:t>
            </a:r>
            <a:r>
              <a:rPr lang="en-US" altLang="ko-KR" dirty="0" smtClean="0"/>
              <a:t>or </a:t>
            </a:r>
            <a:r>
              <a:rPr lang="ko-KR" altLang="en-US" dirty="0" smtClean="0"/>
              <a:t>자동차 설계프로젝트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642223" y="980743"/>
            <a:ext cx="28969415" cy="1137708"/>
          </a:xfrm>
          <a:prstGeom prst="rect">
            <a:avLst/>
          </a:prstGeom>
        </p:spPr>
        <p:txBody>
          <a:bodyPr lIns="86786" tIns="43393" rIns="86786" bIns="43393" anchor="t" anchorCtr="1">
            <a:normAutofit/>
          </a:bodyPr>
          <a:lstStyle>
            <a:lvl1pPr algn="ctr">
              <a:buFontTx/>
              <a:buNone/>
              <a:defRPr sz="90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ko-KR" altLang="en-US" dirty="0" smtClean="0"/>
              <a:t>제목</a:t>
            </a:r>
            <a:endParaRPr lang="en-US" dirty="0"/>
          </a:p>
        </p:txBody>
      </p:sp>
      <p:sp>
        <p:nvSpPr>
          <p:cNvPr id="5" name="그림 개체 틀 4"/>
          <p:cNvSpPr>
            <a:spLocks noGrp="1"/>
          </p:cNvSpPr>
          <p:nvPr>
            <p:ph type="pic" sz="quarter" idx="154" hasCustomPrompt="1"/>
          </p:nvPr>
        </p:nvSpPr>
        <p:spPr>
          <a:xfrm>
            <a:off x="12044255" y="2737576"/>
            <a:ext cx="1224677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21" name="그림 개체 틀 4"/>
          <p:cNvSpPr>
            <a:spLocks noGrp="1"/>
          </p:cNvSpPr>
          <p:nvPr>
            <p:ph type="pic" sz="quarter" idx="155" hasCustomPrompt="1"/>
          </p:nvPr>
        </p:nvSpPr>
        <p:spPr>
          <a:xfrm>
            <a:off x="13265816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22" name="그림 개체 틀 4"/>
          <p:cNvSpPr>
            <a:spLocks noGrp="1"/>
          </p:cNvSpPr>
          <p:nvPr>
            <p:ph type="pic" sz="quarter" idx="156" hasCustomPrompt="1"/>
          </p:nvPr>
        </p:nvSpPr>
        <p:spPr>
          <a:xfrm>
            <a:off x="14491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23" name="그림 개체 틀 4"/>
          <p:cNvSpPr>
            <a:spLocks noGrp="1"/>
          </p:cNvSpPr>
          <p:nvPr>
            <p:ph type="pic" sz="quarter" idx="157" hasCustomPrompt="1"/>
          </p:nvPr>
        </p:nvSpPr>
        <p:spPr>
          <a:xfrm>
            <a:off x="15715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4</a:t>
            </a:r>
            <a:endParaRPr lang="ko-KR" altLang="en-US" dirty="0"/>
          </a:p>
        </p:txBody>
      </p:sp>
      <p:sp>
        <p:nvSpPr>
          <p:cNvPr id="24" name="그림 개체 틀 4"/>
          <p:cNvSpPr>
            <a:spLocks noGrp="1"/>
          </p:cNvSpPr>
          <p:nvPr>
            <p:ph type="pic" sz="quarter" idx="158" hasCustomPrompt="1"/>
          </p:nvPr>
        </p:nvSpPr>
        <p:spPr>
          <a:xfrm>
            <a:off x="16939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5</a:t>
            </a:r>
            <a:endParaRPr lang="ko-KR" altLang="en-US" dirty="0"/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60" hasCustomPrompt="1"/>
          </p:nvPr>
        </p:nvSpPr>
        <p:spPr>
          <a:xfrm>
            <a:off x="12009970" y="4206014"/>
            <a:ext cx="6162749" cy="1177219"/>
          </a:xfrm>
          <a:prstGeom prst="rect">
            <a:avLst/>
          </a:prstGeom>
        </p:spPr>
        <p:txBody>
          <a:bodyPr lIns="86786" tIns="43393" rIns="86786" bIns="43393" anchor="t" anchorCtr="1">
            <a:normAutofit/>
          </a:bodyPr>
          <a:lstStyle>
            <a:lvl1pPr algn="l"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ko-KR" altLang="en-US" dirty="0" smtClean="0"/>
              <a:t>저자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 userDrawn="1"/>
        </p:nvSpPr>
        <p:spPr bwMode="auto">
          <a:xfrm>
            <a:off x="0" y="0"/>
            <a:ext cx="30243463" cy="4685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9130" tIns="44564" rIns="89130" bIns="44564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3" name="직선 연결선 2"/>
          <p:cNvCxnSpPr>
            <a:stCxn id="7" idx="2"/>
          </p:cNvCxnSpPr>
          <p:nvPr userDrawn="1"/>
        </p:nvCxnSpPr>
        <p:spPr>
          <a:xfrm flipH="1">
            <a:off x="15121731" y="4685802"/>
            <a:ext cx="1" cy="377988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4278201" rtl="0" eaLnBrk="1" latinLnBrk="0" hangingPunct="1">
        <a:spcBef>
          <a:spcPct val="0"/>
        </a:spcBef>
        <a:buNone/>
        <a:defRPr sz="85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04325" indent="-1604325" algn="l" defTabSz="4278201" rtl="0" eaLnBrk="1" latinLnBrk="0" hangingPunct="1">
        <a:spcBef>
          <a:spcPct val="20000"/>
        </a:spcBef>
        <a:buFont typeface="Arial" pitchFamily="34" charset="0"/>
        <a:buChar char="•"/>
        <a:defRPr sz="15000" kern="1200">
          <a:solidFill>
            <a:schemeClr val="tx1"/>
          </a:solidFill>
          <a:latin typeface="+mn-lt"/>
          <a:ea typeface="+mn-ea"/>
          <a:cs typeface="+mn-cs"/>
        </a:defRPr>
      </a:lvl1pPr>
      <a:lvl2pPr marL="3476038" indent="-1336937" algn="l" defTabSz="4278201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47752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486852" indent="-1069551" algn="l" defTabSz="4278201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625952" indent="-1069551" algn="l" defTabSz="4278201" rtl="0" eaLnBrk="1" latinLnBrk="0" hangingPunct="1">
        <a:spcBef>
          <a:spcPct val="20000"/>
        </a:spcBef>
        <a:buFont typeface="Arial" pitchFamily="34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5053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3904152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43253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182354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39102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782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173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564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95503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34604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73704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112805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텍스트 개체 틀 13"/>
          <p:cNvSpPr>
            <a:spLocks noGrp="1"/>
          </p:cNvSpPr>
          <p:nvPr>
            <p:ph type="body" sz="quarter" idx="150"/>
          </p:nvPr>
        </p:nvSpPr>
        <p:spPr/>
        <p:txBody>
          <a:bodyPr>
            <a:noAutofit/>
          </a:bodyPr>
          <a:lstStyle/>
          <a:p>
            <a:r>
              <a:rPr lang="en-US" altLang="ko-KR" sz="4400" dirty="0" smtClean="0">
                <a:solidFill>
                  <a:schemeClr val="bg2">
                    <a:lumMod val="50000"/>
                  </a:schemeClr>
                </a:solidFill>
              </a:rPr>
              <a:t>2013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학년도 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기계</a:t>
            </a:r>
            <a:r>
              <a:rPr lang="en-US" altLang="ko-KR" sz="4400" dirty="0" smtClean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또는 자동차</a:t>
            </a:r>
            <a:r>
              <a:rPr lang="en-US" altLang="ko-KR" sz="4400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설계 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프로젝트</a:t>
            </a:r>
            <a:endParaRPr lang="ko-KR" alt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53"/>
          </p:nvPr>
        </p:nvSpPr>
        <p:spPr>
          <a:xfrm>
            <a:off x="642223" y="980742"/>
            <a:ext cx="28969415" cy="1756833"/>
          </a:xfrm>
        </p:spPr>
        <p:txBody>
          <a:bodyPr>
            <a:noAutofit/>
          </a:bodyPr>
          <a:lstStyle/>
          <a:p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전기자동차의 구조해석 및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성능향상에 관한 </a:t>
            </a:r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연구</a:t>
            </a:r>
          </a:p>
        </p:txBody>
      </p:sp>
      <p:pic>
        <p:nvPicPr>
          <p:cNvPr id="19" name="그림 개체 틀 18"/>
          <p:cNvPicPr>
            <a:picLocks noGrp="1" noChangeAspect="1"/>
          </p:cNvPicPr>
          <p:nvPr>
            <p:ph type="pic" sz="quarter" idx="15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0" name="그림 개체 틀 19"/>
          <p:cNvPicPr>
            <a:picLocks noGrp="1" noChangeAspect="1"/>
          </p:cNvPicPr>
          <p:nvPr>
            <p:ph type="pic" sz="quarter" idx="15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1" name="그림 개체 틀 20"/>
          <p:cNvPicPr>
            <a:picLocks noGrp="1" noChangeAspect="1"/>
          </p:cNvPicPr>
          <p:nvPr>
            <p:ph type="pic" sz="quarter" idx="156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2" name="그림 개체 틀 21"/>
          <p:cNvPicPr>
            <a:picLocks noGrp="1" noChangeAspect="1"/>
          </p:cNvPicPr>
          <p:nvPr>
            <p:ph type="pic" sz="quarter" idx="157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3" name="그림 개체 틀 22"/>
          <p:cNvPicPr>
            <a:picLocks noGrp="1" noChangeAspect="1"/>
          </p:cNvPicPr>
          <p:nvPr>
            <p:ph type="pic" sz="quarter" idx="158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53" r="3453"/>
          <a:stretch>
            <a:fillRect/>
          </a:stretch>
        </p:blipFill>
        <p:spPr/>
      </p:pic>
      <p:sp>
        <p:nvSpPr>
          <p:cNvPr id="10" name="텍스트 개체 틀 9"/>
          <p:cNvSpPr>
            <a:spLocks noGrp="1"/>
          </p:cNvSpPr>
          <p:nvPr>
            <p:ph type="body" sz="quarter" idx="160"/>
          </p:nvPr>
        </p:nvSpPr>
        <p:spPr>
          <a:xfrm>
            <a:off x="12009970" y="4206015"/>
            <a:ext cx="6162749" cy="746986"/>
          </a:xfrm>
        </p:spPr>
        <p:txBody>
          <a:bodyPr lIns="0" rIns="0"/>
          <a:lstStyle/>
          <a:p>
            <a:r>
              <a:rPr lang="ko-KR" altLang="en-US" dirty="0" smtClean="0"/>
              <a:t>홍길동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이소룡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이</a:t>
            </a:r>
            <a:r>
              <a:rPr lang="ko-KR" altLang="en-US" dirty="0" err="1" smtClean="0"/>
              <a:t>소</a:t>
            </a:r>
            <a:r>
              <a:rPr lang="ko-KR" altLang="en-US" dirty="0" err="1" smtClean="0"/>
              <a:t>룡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성춘향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변학도</a:t>
            </a:r>
            <a:endParaRPr lang="ko-KR" altLang="en-US" dirty="0"/>
          </a:p>
        </p:txBody>
      </p:sp>
      <p:sp>
        <p:nvSpPr>
          <p:cNvPr id="13" name="텍스트 개체 틀 13"/>
          <p:cNvSpPr txBox="1">
            <a:spLocks/>
          </p:cNvSpPr>
          <p:nvPr/>
        </p:nvSpPr>
        <p:spPr>
          <a:xfrm>
            <a:off x="24620539" y="3706019"/>
            <a:ext cx="4991099" cy="943113"/>
          </a:xfrm>
          <a:prstGeom prst="rect">
            <a:avLst/>
          </a:prstGeom>
        </p:spPr>
        <p:txBody>
          <a:bodyPr lIns="86786" tIns="43393" rIns="86786" bIns="43393">
            <a:noAutofit/>
          </a:bodyPr>
          <a:lstStyle>
            <a:lvl1pPr marL="1604325" indent="-1604325" algn="ctr" defTabSz="4278201" rtl="0" eaLnBrk="1" latinLnBrk="0" hangingPunct="1">
              <a:spcBef>
                <a:spcPct val="20000"/>
              </a:spcBef>
              <a:buFontTx/>
              <a:buNone/>
              <a:defRPr sz="4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476038" indent="-1336937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477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4868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259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765053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04152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43253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182354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800" dirty="0" smtClean="0">
                <a:solidFill>
                  <a:schemeClr val="accent1">
                    <a:lumMod val="50000"/>
                  </a:schemeClr>
                </a:solidFill>
              </a:rPr>
              <a:t>지도교수 </a:t>
            </a:r>
            <a:r>
              <a:rPr lang="en-US" altLang="ko-KR" sz="2800" dirty="0" smtClean="0">
                <a:solidFill>
                  <a:schemeClr val="accent1">
                    <a:lumMod val="50000"/>
                  </a:schemeClr>
                </a:solidFill>
              </a:rPr>
              <a:t>:  </a:t>
            </a:r>
            <a:r>
              <a:rPr lang="ko-KR" altLang="en-US" sz="2800" dirty="0" smtClean="0">
                <a:solidFill>
                  <a:schemeClr val="accent1">
                    <a:lumMod val="50000"/>
                  </a:schemeClr>
                </a:solidFill>
              </a:rPr>
              <a:t>홍길동 교수님</a:t>
            </a:r>
            <a:endParaRPr lang="ko-KR" alt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그림 개체 틀 10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3342" y="3017294"/>
            <a:ext cx="3450336" cy="118872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29300" y="2737576"/>
            <a:ext cx="3586995" cy="172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107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91CMx122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25</Words>
  <Application>Microsoft Office PowerPoint</Application>
  <PresentationFormat>사용자 지정</PresentationFormat>
  <Paragraphs>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PosterPresentations.com-91CMx122CM</vt:lpstr>
      <vt:lpstr>슬라이드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user</cp:lastModifiedBy>
  <cp:revision>163</cp:revision>
  <cp:lastPrinted>2012-11-05T09:42:18Z</cp:lastPrinted>
  <dcterms:created xsi:type="dcterms:W3CDTF">2012-02-10T00:16:25Z</dcterms:created>
  <dcterms:modified xsi:type="dcterms:W3CDTF">2013-11-11T08:34:12Z</dcterms:modified>
</cp:coreProperties>
</file>