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80" y="-78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4" name="직선 연결선 263"/>
          <p:cNvCxnSpPr>
            <a:stCxn id="188" idx="3"/>
            <a:endCxn id="202" idx="1"/>
          </p:cNvCxnSpPr>
          <p:nvPr/>
        </p:nvCxnSpPr>
        <p:spPr>
          <a:xfrm>
            <a:off x="3247975" y="8497044"/>
            <a:ext cx="129614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직선 연결선 256"/>
          <p:cNvCxnSpPr>
            <a:stCxn id="156" idx="3"/>
            <a:endCxn id="212" idx="1"/>
          </p:cNvCxnSpPr>
          <p:nvPr/>
        </p:nvCxnSpPr>
        <p:spPr>
          <a:xfrm>
            <a:off x="1159743" y="9217124"/>
            <a:ext cx="648072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직선 연결선 253"/>
          <p:cNvCxnSpPr>
            <a:endCxn id="126" idx="1"/>
          </p:cNvCxnSpPr>
          <p:nvPr/>
        </p:nvCxnSpPr>
        <p:spPr>
          <a:xfrm>
            <a:off x="4256087" y="5688732"/>
            <a:ext cx="129614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직선 연결선 247"/>
          <p:cNvCxnSpPr>
            <a:stCxn id="139" idx="1"/>
            <a:endCxn id="155" idx="1"/>
          </p:cNvCxnSpPr>
          <p:nvPr/>
        </p:nvCxnSpPr>
        <p:spPr>
          <a:xfrm rot="10800000" flipH="1">
            <a:off x="5552231" y="4032548"/>
            <a:ext cx="2088232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직선 연결선 238"/>
          <p:cNvCxnSpPr>
            <a:stCxn id="132" idx="3"/>
            <a:endCxn id="136" idx="3"/>
          </p:cNvCxnSpPr>
          <p:nvPr/>
        </p:nvCxnSpPr>
        <p:spPr>
          <a:xfrm>
            <a:off x="3247975" y="3240460"/>
            <a:ext cx="2088232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직선 연결선 236"/>
          <p:cNvCxnSpPr>
            <a:stCxn id="127" idx="3"/>
            <a:endCxn id="148" idx="1"/>
          </p:cNvCxnSpPr>
          <p:nvPr/>
        </p:nvCxnSpPr>
        <p:spPr>
          <a:xfrm>
            <a:off x="3247975" y="1656284"/>
            <a:ext cx="4392488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직선 연결선 229"/>
          <p:cNvCxnSpPr>
            <a:stCxn id="113" idx="3"/>
            <a:endCxn id="149" idx="1"/>
          </p:cNvCxnSpPr>
          <p:nvPr/>
        </p:nvCxnSpPr>
        <p:spPr>
          <a:xfrm>
            <a:off x="2167855" y="2448372"/>
            <a:ext cx="5472608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직사각형 167"/>
          <p:cNvSpPr/>
          <p:nvPr/>
        </p:nvSpPr>
        <p:spPr>
          <a:xfrm>
            <a:off x="384795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367655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383382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473027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455887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471614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568874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551734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567461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657106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639966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655693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43" name="TextBox 142"/>
          <p:cNvSpPr txBox="1"/>
          <p:nvPr/>
        </p:nvSpPr>
        <p:spPr>
          <a:xfrm>
            <a:off x="13712" y="1152228"/>
            <a:ext cx="353943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교목목표</a:t>
            </a:r>
            <a:endParaRPr lang="ko-KR" altLang="en-US" sz="1100"/>
          </a:p>
        </p:txBody>
      </p:sp>
      <p:sp>
        <p:nvSpPr>
          <p:cNvPr id="144" name="직사각형 143"/>
          <p:cNvSpPr/>
          <p:nvPr/>
        </p:nvSpPr>
        <p:spPr>
          <a:xfrm>
            <a:off x="367655" y="21603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문헌정보의 이해</a:t>
            </a:r>
            <a:endParaRPr lang="en-US" altLang="ko-KR" sz="1100" smtClean="0"/>
          </a:p>
        </p:txBody>
      </p:sp>
      <p:sp>
        <p:nvSpPr>
          <p:cNvPr id="145" name="TextBox 144"/>
          <p:cNvSpPr txBox="1"/>
          <p:nvPr/>
        </p:nvSpPr>
        <p:spPr>
          <a:xfrm>
            <a:off x="13712" y="2160340"/>
            <a:ext cx="353943" cy="32403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정보센터를 운영할 유능한 전문사서의 양성</a:t>
            </a:r>
            <a:endParaRPr lang="ko-KR" altLang="en-US" sz="1100"/>
          </a:p>
        </p:txBody>
      </p:sp>
      <p:sp>
        <p:nvSpPr>
          <p:cNvPr id="109" name="TextBox 108"/>
          <p:cNvSpPr txBox="1"/>
          <p:nvPr/>
        </p:nvSpPr>
        <p:spPr>
          <a:xfrm>
            <a:off x="13712" y="5400700"/>
            <a:ext cx="353943" cy="27363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애타주의에 입각한 봉사정신의 강화</a:t>
            </a:r>
            <a:endParaRPr lang="ko-KR" altLang="en-US" sz="1100"/>
          </a:p>
        </p:txBody>
      </p:sp>
      <p:sp>
        <p:nvSpPr>
          <p:cNvPr id="111" name="TextBox 110"/>
          <p:cNvSpPr txBox="1"/>
          <p:nvPr/>
        </p:nvSpPr>
        <p:spPr>
          <a:xfrm>
            <a:off x="13712" y="8137004"/>
            <a:ext cx="353943" cy="27363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정보문화를 선도할 정보전문가의 양성</a:t>
            </a:r>
            <a:endParaRPr lang="ko-KR" altLang="en-US" sz="1100"/>
          </a:p>
        </p:txBody>
      </p:sp>
      <p:sp>
        <p:nvSpPr>
          <p:cNvPr id="113" name="직사각형 112"/>
          <p:cNvSpPr/>
          <p:nvPr/>
        </p:nvSpPr>
        <p:spPr>
          <a:xfrm>
            <a:off x="1375767" y="21603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기록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보존론</a:t>
            </a:r>
            <a:endParaRPr lang="en-US" altLang="ko-KR" sz="1100" smtClean="0"/>
          </a:p>
        </p:txBody>
      </p:sp>
      <p:sp>
        <p:nvSpPr>
          <p:cNvPr id="119" name="직사각형 118"/>
          <p:cNvSpPr/>
          <p:nvPr/>
        </p:nvSpPr>
        <p:spPr>
          <a:xfrm>
            <a:off x="2455887" y="5400700"/>
            <a:ext cx="792088" cy="136815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독서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지도론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도서관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문화사</a:t>
            </a:r>
            <a:endParaRPr lang="en-US" altLang="ko-KR" sz="1100" smtClean="0"/>
          </a:p>
        </p:txBody>
      </p:sp>
      <p:sp>
        <p:nvSpPr>
          <p:cNvPr id="123" name="직사각형 122"/>
          <p:cNvSpPr/>
          <p:nvPr/>
        </p:nvSpPr>
        <p:spPr>
          <a:xfrm>
            <a:off x="3463999" y="5400700"/>
            <a:ext cx="792088" cy="136815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어린이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도서관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봉사론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어린어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청소년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자료</a:t>
            </a:r>
            <a:endParaRPr lang="en-US" altLang="ko-KR" sz="1100" smtClean="0"/>
          </a:p>
        </p:txBody>
      </p:sp>
      <p:sp>
        <p:nvSpPr>
          <p:cNvPr id="125" name="직사각형 124"/>
          <p:cNvSpPr/>
          <p:nvPr/>
        </p:nvSpPr>
        <p:spPr>
          <a:xfrm>
            <a:off x="4544119" y="54007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정보봉사</a:t>
            </a:r>
            <a:endParaRPr lang="en-US" altLang="ko-KR" sz="1100" smtClean="0"/>
          </a:p>
        </p:txBody>
      </p:sp>
      <p:sp>
        <p:nvSpPr>
          <p:cNvPr id="126" name="직사각형 125"/>
          <p:cNvSpPr/>
          <p:nvPr/>
        </p:nvSpPr>
        <p:spPr>
          <a:xfrm>
            <a:off x="5552231" y="54007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독서장애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치료</a:t>
            </a:r>
            <a:endParaRPr lang="en-US" altLang="ko-KR" sz="1100" smtClean="0"/>
          </a:p>
        </p:txBody>
      </p:sp>
      <p:sp>
        <p:nvSpPr>
          <p:cNvPr id="127" name="직사각형 126"/>
          <p:cNvSpPr/>
          <p:nvPr/>
        </p:nvSpPr>
        <p:spPr>
          <a:xfrm>
            <a:off x="2455887" y="13682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자료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분류론</a:t>
            </a:r>
            <a:endParaRPr lang="en-US" altLang="ko-KR" sz="1100" smtClean="0"/>
          </a:p>
        </p:txBody>
      </p:sp>
      <p:sp>
        <p:nvSpPr>
          <p:cNvPr id="128" name="직사각형 127"/>
          <p:cNvSpPr/>
          <p:nvPr/>
        </p:nvSpPr>
        <p:spPr>
          <a:xfrm>
            <a:off x="3463999" y="13682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관리론</a:t>
            </a:r>
            <a:endParaRPr lang="en-US" altLang="ko-KR" sz="1100" smtClean="0"/>
          </a:p>
        </p:txBody>
      </p:sp>
      <p:sp>
        <p:nvSpPr>
          <p:cNvPr id="131" name="직사각형 130"/>
          <p:cNvSpPr/>
          <p:nvPr/>
        </p:nvSpPr>
        <p:spPr>
          <a:xfrm>
            <a:off x="3463999" y="21603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도서관경영총론</a:t>
            </a:r>
            <a:endParaRPr lang="en-US" altLang="ko-KR" sz="1100" smtClean="0"/>
          </a:p>
        </p:txBody>
      </p:sp>
      <p:sp>
        <p:nvSpPr>
          <p:cNvPr id="132" name="직사각형 131"/>
          <p:cNvSpPr/>
          <p:nvPr/>
        </p:nvSpPr>
        <p:spPr>
          <a:xfrm>
            <a:off x="2455887" y="29524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서지학</a:t>
            </a:r>
            <a:endParaRPr lang="en-US" altLang="ko-KR" sz="1100" smtClean="0"/>
          </a:p>
        </p:txBody>
      </p:sp>
      <p:sp>
        <p:nvSpPr>
          <p:cNvPr id="133" name="직사각형 132"/>
          <p:cNvSpPr/>
          <p:nvPr/>
        </p:nvSpPr>
        <p:spPr>
          <a:xfrm>
            <a:off x="3463999" y="29524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고전자료</a:t>
            </a:r>
            <a:endParaRPr lang="en-US" altLang="ko-KR" sz="1100" smtClean="0"/>
          </a:p>
        </p:txBody>
      </p:sp>
      <p:sp>
        <p:nvSpPr>
          <p:cNvPr id="134" name="직사각형 133"/>
          <p:cNvSpPr/>
          <p:nvPr/>
        </p:nvSpPr>
        <p:spPr>
          <a:xfrm>
            <a:off x="4544119" y="13682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도서관과저작권</a:t>
            </a:r>
            <a:endParaRPr lang="en-US" altLang="ko-KR" sz="1100" smtClean="0"/>
          </a:p>
        </p:txBody>
      </p:sp>
      <p:sp>
        <p:nvSpPr>
          <p:cNvPr id="135" name="직사각형 134"/>
          <p:cNvSpPr/>
          <p:nvPr/>
        </p:nvSpPr>
        <p:spPr>
          <a:xfrm>
            <a:off x="4544119" y="21603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대학도서관 경영론</a:t>
            </a:r>
            <a:endParaRPr lang="en-US" altLang="ko-KR" sz="1100" smtClean="0"/>
          </a:p>
        </p:txBody>
      </p:sp>
      <p:sp>
        <p:nvSpPr>
          <p:cNvPr id="136" name="직사각형 135"/>
          <p:cNvSpPr/>
          <p:nvPr/>
        </p:nvSpPr>
        <p:spPr>
          <a:xfrm>
            <a:off x="4544119" y="29524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문헌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출판론</a:t>
            </a:r>
            <a:endParaRPr lang="en-US" altLang="ko-KR" sz="1100" smtClean="0"/>
          </a:p>
        </p:txBody>
      </p:sp>
      <p:sp>
        <p:nvSpPr>
          <p:cNvPr id="137" name="직사각형 136"/>
          <p:cNvSpPr/>
          <p:nvPr/>
        </p:nvSpPr>
        <p:spPr>
          <a:xfrm>
            <a:off x="5552231" y="13682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자료분류연습</a:t>
            </a:r>
            <a:endParaRPr lang="en-US" altLang="ko-KR" sz="1100" smtClean="0"/>
          </a:p>
        </p:txBody>
      </p:sp>
      <p:sp>
        <p:nvSpPr>
          <p:cNvPr id="138" name="직사각형 137"/>
          <p:cNvSpPr/>
          <p:nvPr/>
        </p:nvSpPr>
        <p:spPr>
          <a:xfrm>
            <a:off x="5552231" y="2160340"/>
            <a:ext cx="792088" cy="136815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공공도서관경영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미디어센터경영</a:t>
            </a:r>
            <a:endParaRPr lang="en-US" altLang="ko-KR" sz="1100" smtClean="0"/>
          </a:p>
        </p:txBody>
      </p:sp>
      <p:sp>
        <p:nvSpPr>
          <p:cNvPr id="139" name="직사각형 138"/>
          <p:cNvSpPr/>
          <p:nvPr/>
        </p:nvSpPr>
        <p:spPr>
          <a:xfrm>
            <a:off x="5552231" y="37445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문헌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비평론</a:t>
            </a:r>
            <a:endParaRPr lang="en-US" altLang="ko-KR" sz="1100" smtClean="0"/>
          </a:p>
        </p:txBody>
      </p:sp>
      <p:sp>
        <p:nvSpPr>
          <p:cNvPr id="140" name="직사각형 139"/>
          <p:cNvSpPr/>
          <p:nvPr/>
        </p:nvSpPr>
        <p:spPr>
          <a:xfrm>
            <a:off x="6632351" y="13682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정보센터현장실습</a:t>
            </a:r>
            <a:endParaRPr lang="en-US" altLang="ko-KR" sz="1100" smtClean="0"/>
          </a:p>
        </p:txBody>
      </p:sp>
      <p:sp>
        <p:nvSpPr>
          <p:cNvPr id="141" name="직사각형 140"/>
          <p:cNvSpPr/>
          <p:nvPr/>
        </p:nvSpPr>
        <p:spPr>
          <a:xfrm>
            <a:off x="6632351" y="2160340"/>
            <a:ext cx="792088" cy="136815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도서관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건축론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도서관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평가론</a:t>
            </a:r>
            <a:endParaRPr lang="en-US" altLang="ko-KR" sz="1100" smtClean="0"/>
          </a:p>
        </p:txBody>
      </p:sp>
      <p:sp>
        <p:nvSpPr>
          <p:cNvPr id="142" name="직사각형 141"/>
          <p:cNvSpPr/>
          <p:nvPr/>
        </p:nvSpPr>
        <p:spPr>
          <a:xfrm>
            <a:off x="6632351" y="37445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문서자료</a:t>
            </a:r>
            <a:endParaRPr lang="en-US" altLang="ko-KR" sz="1100" smtClean="0"/>
          </a:p>
        </p:txBody>
      </p:sp>
      <p:sp>
        <p:nvSpPr>
          <p:cNvPr id="148" name="직사각형 147"/>
          <p:cNvSpPr/>
          <p:nvPr/>
        </p:nvSpPr>
        <p:spPr>
          <a:xfrm>
            <a:off x="7640463" y="13682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연속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간행물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관리</a:t>
            </a:r>
            <a:endParaRPr lang="en-US" altLang="ko-KR" sz="1100" smtClean="0"/>
          </a:p>
        </p:txBody>
      </p:sp>
      <p:sp>
        <p:nvSpPr>
          <p:cNvPr id="149" name="직사각형 148"/>
          <p:cNvSpPr/>
          <p:nvPr/>
        </p:nvSpPr>
        <p:spPr>
          <a:xfrm>
            <a:off x="7640463" y="21603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문헌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정보학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특강</a:t>
            </a:r>
            <a:endParaRPr lang="en-US" altLang="ko-KR" sz="1100" smtClean="0"/>
          </a:p>
        </p:txBody>
      </p:sp>
      <p:sp>
        <p:nvSpPr>
          <p:cNvPr id="155" name="직사각형 154"/>
          <p:cNvSpPr/>
          <p:nvPr/>
        </p:nvSpPr>
        <p:spPr>
          <a:xfrm>
            <a:off x="7640463" y="37445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도서관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정책</a:t>
            </a:r>
            <a:endParaRPr lang="en-US" altLang="ko-KR" sz="1100" smtClean="0"/>
          </a:p>
        </p:txBody>
      </p:sp>
      <p:sp>
        <p:nvSpPr>
          <p:cNvPr id="156" name="직사각형 155"/>
          <p:cNvSpPr/>
          <p:nvPr/>
        </p:nvSpPr>
        <p:spPr>
          <a:xfrm>
            <a:off x="367655" y="89290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도서관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정보사회론</a:t>
            </a:r>
            <a:endParaRPr lang="en-US" altLang="ko-KR" sz="1100" smtClean="0"/>
          </a:p>
        </p:txBody>
      </p:sp>
      <p:sp>
        <p:nvSpPr>
          <p:cNvPr id="173" name="직사각형 172"/>
          <p:cNvSpPr/>
          <p:nvPr/>
        </p:nvSpPr>
        <p:spPr>
          <a:xfrm>
            <a:off x="1375767" y="89290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정보학의이해</a:t>
            </a:r>
            <a:endParaRPr lang="en-US" altLang="ko-KR" sz="1100" smtClean="0"/>
          </a:p>
        </p:txBody>
      </p:sp>
      <p:sp>
        <p:nvSpPr>
          <p:cNvPr id="188" name="직사각형 187"/>
          <p:cNvSpPr/>
          <p:nvPr/>
        </p:nvSpPr>
        <p:spPr>
          <a:xfrm>
            <a:off x="2455887" y="82090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믁록법의 이해</a:t>
            </a:r>
            <a:endParaRPr lang="en-US" altLang="ko-KR" sz="1100" smtClean="0"/>
          </a:p>
        </p:txBody>
      </p:sp>
      <p:sp>
        <p:nvSpPr>
          <p:cNvPr id="191" name="직사각형 190"/>
          <p:cNvSpPr/>
          <p:nvPr/>
        </p:nvSpPr>
        <p:spPr>
          <a:xfrm>
            <a:off x="2455887" y="964917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특수이용자연구</a:t>
            </a:r>
            <a:endParaRPr lang="en-US" altLang="ko-KR" sz="1100" smtClean="0"/>
          </a:p>
        </p:txBody>
      </p:sp>
      <p:sp>
        <p:nvSpPr>
          <p:cNvPr id="195" name="직사각형 194"/>
          <p:cNvSpPr/>
          <p:nvPr/>
        </p:nvSpPr>
        <p:spPr>
          <a:xfrm>
            <a:off x="3463999" y="89290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정보처리기술</a:t>
            </a:r>
            <a:endParaRPr lang="en-US" altLang="ko-KR" sz="1100" smtClean="0"/>
          </a:p>
        </p:txBody>
      </p:sp>
      <p:sp>
        <p:nvSpPr>
          <p:cNvPr id="198" name="직사각형 197"/>
          <p:cNvSpPr/>
          <p:nvPr/>
        </p:nvSpPr>
        <p:spPr>
          <a:xfrm>
            <a:off x="3463999" y="82090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자동화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목록법</a:t>
            </a:r>
            <a:endParaRPr lang="en-US" altLang="ko-KR" sz="1100" smtClean="0"/>
          </a:p>
        </p:txBody>
      </p:sp>
      <p:sp>
        <p:nvSpPr>
          <p:cNvPr id="202" name="직사각형 201"/>
          <p:cNvSpPr/>
          <p:nvPr/>
        </p:nvSpPr>
        <p:spPr>
          <a:xfrm>
            <a:off x="4544119" y="82090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특수매체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관</a:t>
            </a:r>
            <a:r>
              <a:rPr lang="ko-KR" altLang="en-US" sz="1100" smtClean="0"/>
              <a:t>리</a:t>
            </a:r>
            <a:endParaRPr lang="en-US" altLang="ko-KR" sz="1100" smtClean="0"/>
          </a:p>
        </p:txBody>
      </p:sp>
      <p:sp>
        <p:nvSpPr>
          <p:cNvPr id="204" name="직사각형 203"/>
          <p:cNvSpPr/>
          <p:nvPr/>
        </p:nvSpPr>
        <p:spPr>
          <a:xfrm>
            <a:off x="4544119" y="89290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데이터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베이</a:t>
            </a:r>
            <a:r>
              <a:rPr lang="ko-KR" altLang="en-US" sz="1100" smtClean="0"/>
              <a:t>스</a:t>
            </a:r>
            <a:endParaRPr lang="en-US" altLang="ko-KR" sz="1100" smtClean="0"/>
          </a:p>
        </p:txBody>
      </p:sp>
      <p:sp>
        <p:nvSpPr>
          <p:cNvPr id="207" name="직사각형 206"/>
          <p:cNvSpPr/>
          <p:nvPr/>
        </p:nvSpPr>
        <p:spPr>
          <a:xfrm>
            <a:off x="5552231" y="89290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정보검색</a:t>
            </a:r>
            <a:endParaRPr lang="en-US" altLang="ko-KR" sz="1100" smtClean="0"/>
          </a:p>
        </p:txBody>
      </p:sp>
      <p:sp>
        <p:nvSpPr>
          <p:cNvPr id="209" name="직사각형 208"/>
          <p:cNvSpPr/>
          <p:nvPr/>
        </p:nvSpPr>
        <p:spPr>
          <a:xfrm>
            <a:off x="6632351" y="89290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메타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데이</a:t>
            </a:r>
            <a:r>
              <a:rPr lang="ko-KR" altLang="en-US" sz="1100" smtClean="0"/>
              <a:t>터</a:t>
            </a:r>
            <a:endParaRPr lang="en-US" altLang="ko-KR" sz="1100" smtClean="0"/>
          </a:p>
        </p:txBody>
      </p:sp>
      <p:sp>
        <p:nvSpPr>
          <p:cNvPr id="212" name="직사각형 211"/>
          <p:cNvSpPr/>
          <p:nvPr/>
        </p:nvSpPr>
        <p:spPr>
          <a:xfrm>
            <a:off x="7640463" y="89290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색인 및 초록법</a:t>
            </a:r>
            <a:endParaRPr lang="en-US" altLang="ko-KR" sz="1100" smtClean="0"/>
          </a:p>
        </p:txBody>
      </p:sp>
      <p:sp>
        <p:nvSpPr>
          <p:cNvPr id="214" name="직사각형 213"/>
          <p:cNvSpPr/>
          <p:nvPr/>
        </p:nvSpPr>
        <p:spPr>
          <a:xfrm>
            <a:off x="6632351" y="82090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정보시스템 개발론</a:t>
            </a:r>
            <a:endParaRPr lang="en-US" altLang="ko-KR" sz="1100" smtClean="0"/>
          </a:p>
        </p:txBody>
      </p:sp>
      <p:sp>
        <p:nvSpPr>
          <p:cNvPr id="216" name="직사각형 215"/>
          <p:cNvSpPr/>
          <p:nvPr/>
        </p:nvSpPr>
        <p:spPr>
          <a:xfrm>
            <a:off x="7640463" y="82090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과학기술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정</a:t>
            </a:r>
            <a:r>
              <a:rPr lang="ko-KR" altLang="en-US" sz="1100" smtClean="0"/>
              <a:t>보</a:t>
            </a:r>
            <a:endParaRPr lang="en-US" altLang="ko-KR" sz="1100" smtClean="0"/>
          </a:p>
        </p:txBody>
      </p:sp>
      <p:sp>
        <p:nvSpPr>
          <p:cNvPr id="219" name="직사각형 218"/>
          <p:cNvSpPr/>
          <p:nvPr/>
        </p:nvSpPr>
        <p:spPr>
          <a:xfrm>
            <a:off x="6632351" y="9649172"/>
            <a:ext cx="792088" cy="93610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웹</a:t>
            </a:r>
            <a:r>
              <a:rPr lang="en-US" altLang="ko-KR" sz="1100" smtClean="0"/>
              <a:t>DB</a:t>
            </a:r>
            <a:r>
              <a:rPr lang="ko-KR" altLang="en-US" sz="1100" smtClean="0"/>
              <a:t>검색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학술커뮤니케이션</a:t>
            </a:r>
            <a:endParaRPr lang="en-US" altLang="ko-KR" sz="1100" smtClean="0"/>
          </a:p>
        </p:txBody>
      </p:sp>
      <p:sp>
        <p:nvSpPr>
          <p:cNvPr id="224" name="직사각형 223"/>
          <p:cNvSpPr/>
          <p:nvPr/>
        </p:nvSpPr>
        <p:spPr>
          <a:xfrm>
            <a:off x="7640463" y="964917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온라인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검</a:t>
            </a:r>
            <a:r>
              <a:rPr lang="ko-KR" altLang="en-US" sz="1100" smtClean="0"/>
              <a:t>색</a:t>
            </a:r>
            <a:endParaRPr lang="en-US" altLang="ko-KR" sz="1100" smtClean="0"/>
          </a:p>
        </p:txBody>
      </p:sp>
      <p:cxnSp>
        <p:nvCxnSpPr>
          <p:cNvPr id="227" name="직선 연결선 226"/>
          <p:cNvCxnSpPr>
            <a:stCxn id="144" idx="3"/>
            <a:endCxn id="113" idx="1"/>
          </p:cNvCxnSpPr>
          <p:nvPr/>
        </p:nvCxnSpPr>
        <p:spPr>
          <a:xfrm>
            <a:off x="1159743" y="2448372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직선 연결선 233"/>
          <p:cNvCxnSpPr>
            <a:stCxn id="127" idx="2"/>
            <a:endCxn id="132" idx="0"/>
          </p:cNvCxnSpPr>
          <p:nvPr/>
        </p:nvCxnSpPr>
        <p:spPr>
          <a:xfrm rot="5400000">
            <a:off x="2347875" y="2448372"/>
            <a:ext cx="1008112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꺾인 연결선 245"/>
          <p:cNvCxnSpPr>
            <a:stCxn id="136" idx="3"/>
            <a:endCxn id="139" idx="1"/>
          </p:cNvCxnSpPr>
          <p:nvPr/>
        </p:nvCxnSpPr>
        <p:spPr>
          <a:xfrm>
            <a:off x="5336207" y="3240460"/>
            <a:ext cx="216024" cy="79208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직선 연결선 250"/>
          <p:cNvCxnSpPr>
            <a:stCxn id="119" idx="3"/>
            <a:endCxn id="123" idx="1"/>
          </p:cNvCxnSpPr>
          <p:nvPr/>
        </p:nvCxnSpPr>
        <p:spPr>
          <a:xfrm>
            <a:off x="3247975" y="6084776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꺾인 연결선 259"/>
          <p:cNvCxnSpPr>
            <a:stCxn id="191" idx="1"/>
            <a:endCxn id="188" idx="1"/>
          </p:cNvCxnSpPr>
          <p:nvPr/>
        </p:nvCxnSpPr>
        <p:spPr>
          <a:xfrm rot="10800000">
            <a:off x="2455887" y="8497044"/>
            <a:ext cx="1588" cy="1440160"/>
          </a:xfrm>
          <a:prstGeom prst="bentConnector3">
            <a:avLst>
              <a:gd name="adj1" fmla="val 879723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hape 265"/>
          <p:cNvCxnSpPr>
            <a:stCxn id="207" idx="0"/>
            <a:endCxn id="214" idx="1"/>
          </p:cNvCxnSpPr>
          <p:nvPr/>
        </p:nvCxnSpPr>
        <p:spPr>
          <a:xfrm rot="5400000" flipH="1" flipV="1">
            <a:off x="6074289" y="8371030"/>
            <a:ext cx="432048" cy="684076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hape 268"/>
          <p:cNvCxnSpPr>
            <a:stCxn id="207" idx="2"/>
            <a:endCxn id="219" idx="1"/>
          </p:cNvCxnSpPr>
          <p:nvPr/>
        </p:nvCxnSpPr>
        <p:spPr>
          <a:xfrm rot="16200000" flipH="1">
            <a:off x="5984279" y="9469152"/>
            <a:ext cx="612068" cy="684076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직선 연결선 275"/>
          <p:cNvCxnSpPr>
            <a:endCxn id="224" idx="1"/>
          </p:cNvCxnSpPr>
          <p:nvPr/>
        </p:nvCxnSpPr>
        <p:spPr>
          <a:xfrm>
            <a:off x="7424439" y="993720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직선 연결선 278"/>
          <p:cNvCxnSpPr>
            <a:stCxn id="214" idx="3"/>
            <a:endCxn id="216" idx="1"/>
          </p:cNvCxnSpPr>
          <p:nvPr/>
        </p:nvCxnSpPr>
        <p:spPr>
          <a:xfrm>
            <a:off x="7424439" y="849704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115</Words>
  <Application>Microsoft Office PowerPoint</Application>
  <PresentationFormat>사용자 지정</PresentationFormat>
  <Paragraphs>90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42</cp:revision>
  <dcterms:created xsi:type="dcterms:W3CDTF">2011-03-08T06:22:35Z</dcterms:created>
  <dcterms:modified xsi:type="dcterms:W3CDTF">2011-06-22T07:13:28Z</dcterms:modified>
</cp:coreProperties>
</file>