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F0066"/>
    <a:srgbClr val="FF00FF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3" d="100"/>
          <a:sy n="113" d="100"/>
        </p:scale>
        <p:origin x="-744" y="3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6636-D211-4EF2-B70C-0C3685B8D853}" type="datetimeFigureOut">
              <a:rPr lang="ko-KR" altLang="en-US" smtClean="0"/>
              <a:t>2017-09-11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82F03-4E14-4B67-8DAC-1B592C28A5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6792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6636-D211-4EF2-B70C-0C3685B8D853}" type="datetimeFigureOut">
              <a:rPr lang="ko-KR" altLang="en-US" smtClean="0"/>
              <a:t>2017-09-11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82F03-4E14-4B67-8DAC-1B592C28A5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12467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6636-D211-4EF2-B70C-0C3685B8D853}" type="datetimeFigureOut">
              <a:rPr lang="ko-KR" altLang="en-US" smtClean="0"/>
              <a:t>2017-09-11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82F03-4E14-4B67-8DAC-1B592C28A5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2859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6636-D211-4EF2-B70C-0C3685B8D853}" type="datetimeFigureOut">
              <a:rPr lang="ko-KR" altLang="en-US" smtClean="0"/>
              <a:t>2017-09-11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82F03-4E14-4B67-8DAC-1B592C28A5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06652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6636-D211-4EF2-B70C-0C3685B8D853}" type="datetimeFigureOut">
              <a:rPr lang="ko-KR" altLang="en-US" smtClean="0"/>
              <a:t>2017-09-11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82F03-4E14-4B67-8DAC-1B592C28A5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3023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6636-D211-4EF2-B70C-0C3685B8D853}" type="datetimeFigureOut">
              <a:rPr lang="ko-KR" altLang="en-US" smtClean="0"/>
              <a:t>2017-09-11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82F03-4E14-4B67-8DAC-1B592C28A5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1282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6636-D211-4EF2-B70C-0C3685B8D853}" type="datetimeFigureOut">
              <a:rPr lang="ko-KR" altLang="en-US" smtClean="0"/>
              <a:t>2017-09-11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82F03-4E14-4B67-8DAC-1B592C28A5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91640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6636-D211-4EF2-B70C-0C3685B8D853}" type="datetimeFigureOut">
              <a:rPr lang="ko-KR" altLang="en-US" smtClean="0"/>
              <a:t>2017-09-11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82F03-4E14-4B67-8DAC-1B592C28A5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7593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6636-D211-4EF2-B70C-0C3685B8D853}" type="datetimeFigureOut">
              <a:rPr lang="ko-KR" altLang="en-US" smtClean="0"/>
              <a:t>2017-09-11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82F03-4E14-4B67-8DAC-1B592C28A5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8850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6636-D211-4EF2-B70C-0C3685B8D853}" type="datetimeFigureOut">
              <a:rPr lang="ko-KR" altLang="en-US" smtClean="0"/>
              <a:t>2017-09-11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82F03-4E14-4B67-8DAC-1B592C28A5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6479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6636-D211-4EF2-B70C-0C3685B8D853}" type="datetimeFigureOut">
              <a:rPr lang="ko-KR" altLang="en-US" smtClean="0"/>
              <a:t>2017-09-11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82F03-4E14-4B67-8DAC-1B592C28A5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8066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E56636-D211-4EF2-B70C-0C3685B8D853}" type="datetimeFigureOut">
              <a:rPr lang="ko-KR" altLang="en-US" smtClean="0"/>
              <a:t>2017-09-11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D82F03-4E14-4B67-8DAC-1B592C28A5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39385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700" y="764704"/>
            <a:ext cx="7986756" cy="5040560"/>
          </a:xfrm>
          <a:prstGeom prst="rect">
            <a:avLst/>
          </a:prstGeom>
        </p:spPr>
      </p:pic>
      <p:sp>
        <p:nvSpPr>
          <p:cNvPr id="6" name="직사각형 5"/>
          <p:cNvSpPr/>
          <p:nvPr/>
        </p:nvSpPr>
        <p:spPr>
          <a:xfrm>
            <a:off x="755575" y="1124744"/>
            <a:ext cx="7920881" cy="5463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altLang="ko-KR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2018</a:t>
            </a:r>
            <a:r>
              <a:rPr lang="ko-KR" altLang="en-US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학년도 대구대학교 </a:t>
            </a:r>
            <a:r>
              <a:rPr lang="en-US" altLang="ko-KR" sz="2000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K-PACE</a:t>
            </a:r>
            <a:r>
              <a:rPr lang="ko-KR" altLang="en-US" sz="2000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센터</a:t>
            </a:r>
            <a:r>
              <a:rPr lang="ko-KR" altLang="en-US" sz="3200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 </a:t>
            </a:r>
            <a:endParaRPr lang="ko-KR" altLang="en-US" sz="3200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  <a:p>
            <a:pPr fontAlgn="base"/>
            <a:endParaRPr lang="en-US" altLang="ko-KR" sz="800" dirty="0" smtClean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  <a:p>
            <a:pPr fontAlgn="base"/>
            <a:r>
              <a:rPr lang="en-US" altLang="ko-KR" sz="2500" b="1" dirty="0" smtClean="0">
                <a:solidFill>
                  <a:srgbClr val="FF00FF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“1:1 </a:t>
            </a:r>
            <a:r>
              <a:rPr lang="ko-KR" altLang="en-US" sz="2500" b="1" dirty="0">
                <a:solidFill>
                  <a:srgbClr val="FF00FF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맞춤형 입시 상담 및 </a:t>
            </a:r>
            <a:r>
              <a:rPr lang="ko-KR" altLang="en-US" sz="2800" b="1" dirty="0">
                <a:solidFill>
                  <a:srgbClr val="00B0F0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찾아가는 입시 </a:t>
            </a:r>
            <a:r>
              <a:rPr lang="ko-KR" altLang="en-US" sz="2800" b="1" dirty="0" smtClean="0">
                <a:solidFill>
                  <a:srgbClr val="00B0F0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설명회</a:t>
            </a:r>
            <a:r>
              <a:rPr lang="en-US" altLang="ko-KR" sz="2500" b="1" dirty="0" smtClean="0">
                <a:solidFill>
                  <a:srgbClr val="FF00FF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”</a:t>
            </a:r>
            <a:r>
              <a:rPr lang="ko-KR" altLang="en-US" sz="21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를 </a:t>
            </a:r>
            <a:endParaRPr lang="en-US" altLang="ko-KR" sz="2100" b="1" dirty="0" smtClean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  <a:p>
            <a:pPr fontAlgn="base"/>
            <a:endParaRPr lang="en-US" altLang="ko-KR" sz="800" b="1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  <a:p>
            <a:pPr fontAlgn="base"/>
            <a:r>
              <a:rPr lang="ko-KR" altLang="en-US" sz="21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실시하오니 많</a:t>
            </a:r>
            <a:r>
              <a:rPr lang="ko-KR" altLang="en-US" sz="2100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은 </a:t>
            </a:r>
            <a:r>
              <a:rPr lang="ko-KR" altLang="en-US" sz="21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신청바랍니다</a:t>
            </a:r>
            <a:r>
              <a:rPr lang="en-US" altLang="ko-KR" sz="21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.</a:t>
            </a:r>
            <a:endParaRPr lang="ko-KR" altLang="en-US" sz="2100" b="1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  <a:p>
            <a:pPr fontAlgn="base"/>
            <a:endParaRPr lang="en-US" altLang="ko-KR" sz="1200" dirty="0" smtClean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  <a:p>
            <a:pPr marL="457200" indent="-457200" fontAlgn="base">
              <a:lnSpc>
                <a:spcPct val="150000"/>
              </a:lnSpc>
              <a:buAutoNum type="arabicPeriod"/>
            </a:pPr>
            <a:r>
              <a:rPr lang="ko-KR" altLang="en-US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신청</a:t>
            </a:r>
            <a:r>
              <a:rPr lang="en-US" altLang="ko-KR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: </a:t>
            </a:r>
            <a:r>
              <a:rPr lang="ko-KR" altLang="en-US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전화예약 </a:t>
            </a:r>
            <a:r>
              <a:rPr lang="en-US" altLang="ko-KR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850-4612, </a:t>
            </a:r>
            <a:r>
              <a:rPr lang="ko-KR" altLang="en-US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김영숙</a:t>
            </a:r>
            <a:endParaRPr lang="en-US" altLang="ko-KR" sz="2000" b="1" dirty="0" smtClean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  <a:p>
            <a:pPr marL="457200" indent="-457200" fontAlgn="base">
              <a:lnSpc>
                <a:spcPct val="150000"/>
              </a:lnSpc>
              <a:buAutoNum type="arabicPeriod"/>
            </a:pPr>
            <a:r>
              <a:rPr lang="ko-KR" altLang="en-US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상담기</a:t>
            </a:r>
            <a:r>
              <a:rPr lang="ko-KR" altLang="en-US" sz="2000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간</a:t>
            </a:r>
            <a:r>
              <a:rPr lang="en-US" altLang="ko-KR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: 6</a:t>
            </a:r>
            <a:r>
              <a:rPr lang="ko-KR" altLang="en-US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월</a:t>
            </a:r>
            <a:r>
              <a:rPr lang="en-US" altLang="ko-KR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~8</a:t>
            </a:r>
            <a:r>
              <a:rPr lang="ko-KR" altLang="en-US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월</a:t>
            </a:r>
            <a:r>
              <a:rPr lang="en-US" altLang="ko-KR" sz="2000" b="1" dirty="0" smtClean="0">
                <a:solidFill>
                  <a:srgbClr val="0033CC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&lt;</a:t>
            </a:r>
            <a:r>
              <a:rPr lang="en-US" altLang="ko-KR" sz="2000" b="1" u="sng" dirty="0" smtClean="0">
                <a:solidFill>
                  <a:srgbClr val="FF0066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(</a:t>
            </a:r>
            <a:r>
              <a:rPr lang="ko-KR" altLang="en-US" sz="2000" b="1" u="sng" dirty="0" smtClean="0">
                <a:solidFill>
                  <a:srgbClr val="FF0066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원서접수기간</a:t>
            </a:r>
            <a:r>
              <a:rPr lang="en-US" altLang="ko-KR" sz="2000" b="1" u="sng" dirty="0" smtClean="0">
                <a:solidFill>
                  <a:srgbClr val="FF0066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:</a:t>
            </a:r>
            <a:r>
              <a:rPr lang="ko-KR" altLang="en-US" sz="2000" b="1" u="sng" dirty="0" smtClean="0">
                <a:solidFill>
                  <a:srgbClr val="FF0066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 </a:t>
            </a:r>
            <a:r>
              <a:rPr lang="en-US" altLang="ko-KR" sz="2000" b="1" u="sng" dirty="0" smtClean="0">
                <a:solidFill>
                  <a:srgbClr val="FF0066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2017.9.11.(</a:t>
            </a:r>
            <a:r>
              <a:rPr lang="ko-KR" altLang="en-US" sz="2000" b="1" u="sng" dirty="0" smtClean="0">
                <a:solidFill>
                  <a:srgbClr val="FF0066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월</a:t>
            </a:r>
            <a:r>
              <a:rPr lang="en-US" altLang="ko-KR" sz="2000" b="1" u="sng" dirty="0" smtClean="0">
                <a:solidFill>
                  <a:srgbClr val="FF0066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)~9.29(</a:t>
            </a:r>
            <a:r>
              <a:rPr lang="ko-KR" altLang="en-US" sz="2000" b="1" u="sng" dirty="0" smtClean="0">
                <a:solidFill>
                  <a:srgbClr val="FF0066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금</a:t>
            </a:r>
            <a:r>
              <a:rPr lang="en-US" altLang="ko-KR" sz="2000" b="1" u="sng" dirty="0" smtClean="0">
                <a:solidFill>
                  <a:srgbClr val="FF0066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)</a:t>
            </a:r>
            <a:r>
              <a:rPr lang="en-US" altLang="ko-KR" sz="2000" b="1" u="sng" dirty="0" smtClean="0">
                <a:solidFill>
                  <a:srgbClr val="0033CC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&gt;</a:t>
            </a:r>
            <a:r>
              <a:rPr lang="en-US" altLang="ko-KR" sz="2000" b="1" u="sng" dirty="0" smtClean="0">
                <a:solidFill>
                  <a:srgbClr val="FF0066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 </a:t>
            </a:r>
          </a:p>
          <a:p>
            <a:pPr fontAlgn="base">
              <a:lnSpc>
                <a:spcPct val="150000"/>
              </a:lnSpc>
            </a:pPr>
            <a:r>
              <a:rPr lang="en-US" altLang="ko-KR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3.   </a:t>
            </a:r>
            <a:r>
              <a:rPr lang="ko-KR" altLang="en-US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장      소</a:t>
            </a:r>
            <a:r>
              <a:rPr lang="en-US" altLang="ko-KR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:</a:t>
            </a:r>
            <a:r>
              <a:rPr lang="ko-KR" altLang="en-US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 </a:t>
            </a:r>
            <a:r>
              <a:rPr lang="ko-KR" altLang="en-US" sz="2000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대구대학교 </a:t>
            </a:r>
            <a:r>
              <a:rPr lang="en-US" altLang="ko-KR" sz="2000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K-PACE </a:t>
            </a:r>
            <a:r>
              <a:rPr lang="ko-KR" altLang="en-US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센터</a:t>
            </a:r>
            <a:r>
              <a:rPr lang="en-US" altLang="ko-KR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(</a:t>
            </a:r>
            <a:r>
              <a:rPr lang="ko-KR" altLang="en-US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점자도서관 </a:t>
            </a:r>
            <a:r>
              <a:rPr lang="en-US" altLang="ko-KR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2</a:t>
            </a:r>
            <a:r>
              <a:rPr lang="ko-KR" altLang="en-US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층</a:t>
            </a:r>
            <a:r>
              <a:rPr lang="en-US" altLang="ko-KR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)</a:t>
            </a:r>
            <a:endParaRPr lang="ko-KR" altLang="en-US" sz="2000" b="1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4.   </a:t>
            </a:r>
            <a:r>
              <a:rPr lang="ko-KR" altLang="en-US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대      상</a:t>
            </a:r>
            <a:r>
              <a:rPr lang="en-US" altLang="ko-KR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: </a:t>
            </a:r>
            <a:r>
              <a:rPr lang="ko-KR" altLang="en-US" sz="2000" b="1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학부모 </a:t>
            </a:r>
            <a:r>
              <a:rPr lang="ko-KR" altLang="en-US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및 담임교사 등</a:t>
            </a:r>
            <a:endParaRPr lang="ko-KR" altLang="en-US" sz="2000" b="1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  <a:p>
            <a:pPr marL="457200" indent="-457200" fontAlgn="base">
              <a:lnSpc>
                <a:spcPct val="150000"/>
              </a:lnSpc>
              <a:buAutoNum type="arabicPeriod" startAt="5"/>
            </a:pPr>
            <a:r>
              <a:rPr lang="ko-KR" altLang="en-US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문의전화 </a:t>
            </a:r>
            <a:r>
              <a:rPr lang="en-US" altLang="ko-KR" sz="2000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: </a:t>
            </a:r>
            <a:r>
              <a:rPr lang="en-US" altLang="ko-KR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053&gt;850-4612~4613</a:t>
            </a:r>
          </a:p>
          <a:p>
            <a:pPr fontAlgn="base">
              <a:lnSpc>
                <a:spcPct val="150000"/>
              </a:lnSpc>
            </a:pPr>
            <a:r>
              <a:rPr lang="en-US" altLang="ko-KR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    </a:t>
            </a:r>
            <a:r>
              <a:rPr lang="en-US" altLang="ko-KR" sz="2000" b="1" dirty="0" smtClean="0">
                <a:solidFill>
                  <a:srgbClr val="0033CC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* </a:t>
            </a:r>
            <a:r>
              <a:rPr lang="ko-KR" altLang="en-US" sz="2000" b="1" dirty="0" smtClean="0">
                <a:solidFill>
                  <a:srgbClr val="0033CC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홍보책</a:t>
            </a:r>
            <a:r>
              <a:rPr lang="ko-KR" altLang="en-US" sz="2000" b="1" dirty="0">
                <a:solidFill>
                  <a:srgbClr val="0033CC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자</a:t>
            </a:r>
            <a:r>
              <a:rPr lang="ko-KR" altLang="en-US" sz="2000" b="1" dirty="0" smtClean="0">
                <a:solidFill>
                  <a:srgbClr val="0033CC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가 필요하신 연락주세요</a:t>
            </a:r>
            <a:r>
              <a:rPr lang="en-US" altLang="ko-KR" sz="2000" b="1" dirty="0" smtClean="0">
                <a:solidFill>
                  <a:srgbClr val="0033CC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,</a:t>
            </a:r>
            <a:r>
              <a:rPr lang="ko-KR" altLang="en-US" sz="2000" b="1" dirty="0" smtClean="0">
                <a:solidFill>
                  <a:srgbClr val="0033CC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 우편 발송해 드립니다</a:t>
            </a:r>
            <a:r>
              <a:rPr lang="en-US" altLang="ko-KR" sz="2000" b="1" dirty="0" smtClean="0">
                <a:solidFill>
                  <a:srgbClr val="0033CC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.^^</a:t>
            </a:r>
          </a:p>
          <a:p>
            <a:pPr fontAlgn="base">
              <a:lnSpc>
                <a:spcPct val="150000"/>
              </a:lnSpc>
            </a:pPr>
            <a:endParaRPr lang="en-US" altLang="ko-KR" sz="2000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  <a:p>
            <a:pPr algn="ctr" fontAlgn="base">
              <a:lnSpc>
                <a:spcPct val="150000"/>
              </a:lnSpc>
            </a:pPr>
            <a:r>
              <a:rPr lang="ko-KR" altLang="en-US" sz="2000" b="1" spc="300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대구대학교 </a:t>
            </a:r>
            <a:r>
              <a:rPr lang="en-US" altLang="ko-KR" sz="2000" b="1" spc="300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K-PACE</a:t>
            </a:r>
            <a:r>
              <a:rPr lang="ko-KR" altLang="en-US" sz="2000" b="1" spc="300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센터 소장</a:t>
            </a:r>
            <a:endParaRPr lang="ko-KR" altLang="en-US" sz="2000" b="1" spc="300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56739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83</Words>
  <Application>Microsoft Office PowerPoint</Application>
  <PresentationFormat>화면 슬라이드 쇼(4:3)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13</cp:revision>
  <dcterms:created xsi:type="dcterms:W3CDTF">2016-08-24T06:57:56Z</dcterms:created>
  <dcterms:modified xsi:type="dcterms:W3CDTF">2017-09-11T02:07:45Z</dcterms:modified>
</cp:coreProperties>
</file>