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66"/>
    <a:srgbClr val="FF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79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46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85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665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02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128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64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759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8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647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06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56636-D211-4EF2-B70C-0C3685B8D853}" type="datetimeFigureOut">
              <a:rPr lang="ko-KR" altLang="en-US" smtClean="0"/>
              <a:t>2021-12-31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82F03-4E14-4B67-8DAC-1B592C28A5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38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00" y="764704"/>
            <a:ext cx="7986756" cy="504056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755575" y="1124744"/>
            <a:ext cx="7920881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2022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학년도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대구대학교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K-PACE</a:t>
            </a:r>
            <a:r>
              <a:rPr lang="ko-KR" altLang="en-US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센터</a:t>
            </a:r>
            <a:r>
              <a:rPr lang="ko-KR" altLang="en-US" sz="32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endParaRPr lang="ko-KR" altLang="en-US" sz="32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endParaRPr lang="en-US" altLang="ko-KR" sz="800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r>
              <a:rPr lang="en-US" altLang="ko-KR" sz="2500" b="1" dirty="0" smtClean="0">
                <a:solidFill>
                  <a:srgbClr val="FF00FF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“1:1 </a:t>
            </a:r>
            <a:r>
              <a:rPr lang="ko-KR" altLang="en-US" sz="2500" b="1" dirty="0">
                <a:solidFill>
                  <a:srgbClr val="FF00FF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맞춤형 입시 상담 및 </a:t>
            </a:r>
            <a:r>
              <a:rPr lang="ko-KR" altLang="en-US" sz="2800" b="1" dirty="0">
                <a:solidFill>
                  <a:srgbClr val="00B0F0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찾아가는 입시 </a:t>
            </a:r>
            <a:r>
              <a:rPr lang="ko-KR" altLang="en-US" sz="2800" b="1" dirty="0" smtClean="0">
                <a:solidFill>
                  <a:srgbClr val="00B0F0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설명회</a:t>
            </a:r>
            <a:r>
              <a:rPr lang="en-US" altLang="ko-KR" sz="2500" b="1" dirty="0" smtClean="0">
                <a:solidFill>
                  <a:srgbClr val="FF00FF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”</a:t>
            </a:r>
            <a:r>
              <a:rPr lang="ko-KR" altLang="en-US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를 </a:t>
            </a:r>
            <a:endParaRPr lang="en-US" altLang="ko-KR" sz="2100" b="1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endParaRPr lang="en-US" altLang="ko-KR" sz="8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r>
              <a:rPr lang="ko-KR" altLang="en-US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실시하오니 많</a:t>
            </a:r>
            <a:r>
              <a:rPr lang="ko-KR" altLang="en-US" sz="21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은 </a:t>
            </a:r>
            <a:r>
              <a:rPr lang="ko-KR" altLang="en-US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신청바랍니다</a:t>
            </a:r>
            <a:r>
              <a:rPr lang="en-US" altLang="ko-KR" sz="21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.</a:t>
            </a:r>
            <a:endParaRPr lang="ko-KR" altLang="en-US" sz="21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/>
            <a:endParaRPr lang="en-US" altLang="ko-KR" sz="1200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457200" indent="-457200" fontAlgn="base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신청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전화예약 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850-4611,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김영숙</a:t>
            </a:r>
            <a:endParaRPr lang="en-US" altLang="ko-KR" sz="2000" b="1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457200" indent="-457200" fontAlgn="base">
              <a:lnSpc>
                <a:spcPct val="150000"/>
              </a:lnSpc>
              <a:buAutoNum type="arabicPeriod"/>
            </a:pP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상담기</a:t>
            </a:r>
            <a:r>
              <a:rPr lang="ko-KR" altLang="en-US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간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2022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년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1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월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~2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월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26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일</a:t>
            </a:r>
            <a:endParaRPr lang="en-US" altLang="ko-KR" sz="2000" b="1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u="sng" dirty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    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(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원서접수기간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2021.12.27.(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월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 ~ 2022 1. 28(</a:t>
            </a:r>
            <a:r>
              <a:rPr lang="ko-KR" altLang="en-US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금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</a:t>
            </a:r>
            <a:r>
              <a:rPr lang="en-US" altLang="ko-KR" sz="2000" b="1" u="sng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&gt;</a:t>
            </a:r>
            <a:r>
              <a:rPr lang="en-US" altLang="ko-KR" sz="2000" b="1" u="sng" dirty="0" smtClean="0">
                <a:solidFill>
                  <a:srgbClr val="FF0066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3.  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장      소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ko-KR" altLang="en-US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대구대학교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K-PACE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센터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(</a:t>
            </a:r>
            <a:r>
              <a:rPr lang="ko-KR" altLang="en-US" sz="2000" b="1" dirty="0" err="1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점자도서관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3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층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)</a:t>
            </a:r>
            <a:endParaRPr lang="ko-KR" altLang="en-US" sz="2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4.  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      상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학생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/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학부모 </a:t>
            </a: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및 담임교사 등</a:t>
            </a:r>
            <a:endParaRPr lang="ko-KR" altLang="en-US" sz="2000" b="1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marL="457200" indent="-457200" fontAlgn="base">
              <a:lnSpc>
                <a:spcPct val="150000"/>
              </a:lnSpc>
              <a:buAutoNum type="arabicPeriod" startAt="5"/>
            </a:pPr>
            <a:r>
              <a:rPr lang="ko-KR" altLang="en-US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문의전화 </a:t>
            </a:r>
            <a:r>
              <a:rPr lang="en-US" altLang="ko-KR" sz="2000" b="1" dirty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: </a:t>
            </a: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053&gt;850-4611~4615</a:t>
            </a:r>
            <a:endParaRPr lang="en-US" altLang="ko-KR" sz="2000" b="1" dirty="0" smtClean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2000" b="1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   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* </a:t>
            </a:r>
            <a:r>
              <a:rPr lang="ko-KR" altLang="en-US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홍보책</a:t>
            </a:r>
            <a:r>
              <a:rPr lang="ko-KR" altLang="en-US" sz="2000" b="1" dirty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자</a:t>
            </a:r>
            <a:r>
              <a:rPr lang="ko-KR" altLang="en-US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가 필요하신 연락주세요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,</a:t>
            </a:r>
            <a:r>
              <a:rPr lang="ko-KR" altLang="en-US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 우편 발송해 드립니다</a:t>
            </a:r>
            <a:r>
              <a:rPr lang="en-US" altLang="ko-KR" sz="2000" b="1" dirty="0" smtClean="0">
                <a:solidFill>
                  <a:srgbClr val="0033CC"/>
                </a:solidFill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.^^</a:t>
            </a:r>
          </a:p>
          <a:p>
            <a:pPr fontAlgn="base">
              <a:lnSpc>
                <a:spcPct val="150000"/>
              </a:lnSpc>
            </a:pPr>
            <a:endParaRPr lang="en-US" altLang="ko-KR" sz="20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2000" b="1" spc="300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대구대학교 </a:t>
            </a:r>
            <a:r>
              <a:rPr lang="en-US" altLang="ko-KR" sz="2000" b="1" spc="300" dirty="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K-PACE</a:t>
            </a:r>
            <a:r>
              <a:rPr lang="ko-KR" altLang="en-US" sz="2000" b="1" spc="300" smtClean="0">
                <a:latin typeface="함초롬바탕" panose="02030504000101010101" pitchFamily="18" charset="-127"/>
                <a:ea typeface="함초롬바탕" panose="02030504000101010101" pitchFamily="18" charset="-127"/>
                <a:cs typeface="함초롬바탕" panose="02030504000101010101" pitchFamily="18" charset="-127"/>
              </a:rPr>
              <a:t>센터장</a:t>
            </a:r>
            <a:endParaRPr lang="ko-KR" altLang="en-US" sz="2000" b="1" spc="300" dirty="0">
              <a:latin typeface="함초롬바탕" panose="02030504000101010101" pitchFamily="18" charset="-127"/>
              <a:ea typeface="함초롬바탕" panose="02030504000101010101" pitchFamily="18" charset="-127"/>
              <a:cs typeface="함초롬바탕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673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93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함초롬바탕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OWNER</cp:lastModifiedBy>
  <cp:revision>14</cp:revision>
  <dcterms:created xsi:type="dcterms:W3CDTF">2016-08-24T06:57:56Z</dcterms:created>
  <dcterms:modified xsi:type="dcterms:W3CDTF">2021-12-31T02:09:33Z</dcterms:modified>
</cp:coreProperties>
</file>