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65C6B-75C4-4811-B8B4-0F1FCD711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FA3DAF-4ABB-4C8B-B53C-07E694538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0B3411-AD35-41B0-8C7A-80827EA3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41865A-90B1-4D70-A52E-B80AE629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EF4704-7A24-43AF-83D1-899A4BA0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72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D7DCE-20C5-4D03-AD85-2F6F0EB6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C6935B-AA42-4B69-829B-A54A4F176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075721-CC75-48B0-8A89-E1880E7C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1F1AA-9557-4699-8BA7-75AE5093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D69D22-E824-4D8D-8E4A-DFA03459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45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A9593A1-56EB-45E7-BC61-87A0C0D9E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B3A375-B2D9-4694-AB03-6D3909E8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2C4B4A-AEF9-463C-8B60-E9067CA4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2AA869-5AAD-420C-B56A-6DF2FA0E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52A313-E312-4845-BA7F-C558CD89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68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CB1C0-C3F7-495F-A502-90737FB3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345BBA-A19E-475F-BAD9-44BF2CF15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A92F45-4011-41B8-8C12-DD12B5FF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ACE4E3-0DAE-40BE-ABB1-5C70B0E5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CA0E10-5527-4A17-BECF-01D4ED63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12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8A04F2-2C46-4F1A-A2F5-3323F422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B37EC3-EF40-4669-8269-59DD50A2D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EF03F6-6173-440B-858B-F2EBECAB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538720-6082-4EB8-A33E-C9B6511B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60B5EB-7683-45FC-B2BD-350327CD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9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89E101-31DE-4F12-8B16-7EC114D2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73DAEF-8301-456A-B0DB-FB49771DE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86C69A-D76B-4E25-9796-6AE4D4CF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80D270-DDF0-4417-8078-D787004B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7F245-4E17-4F4E-970D-9403FCD0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208D9C-42F4-44E0-BAB8-C74B9CD6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10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E95B48-DFE3-4F75-B391-01518D45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4C70DC-1946-40D5-BDA9-561352E30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699A46-567E-49EE-8E5C-21F3636C1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1B4878-1EE9-4E15-8E57-768E19F04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0565FA2-B419-4475-BC92-6EF6B72A6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1966354-1229-4C3F-9FF9-405D0954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556D640-D104-4D6A-8459-0FE911B4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B38C2E8-1FE2-4B6E-8799-5919416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6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C975F-A886-4347-9FBD-F9A4E0F7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11BB6D-F1D2-4FEA-908F-3D804035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33D397-02B3-42E9-998C-29BDA038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E210D4-93BF-4673-90EC-222E1067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75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8E09CB5-0B4C-470F-BF62-1147288B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6DDEA4F-D706-4BE5-895B-AB23CA7A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0356E8-8F33-4ADF-A20F-21470322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26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BD7127-5168-4D43-A738-37A2D6F4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0C9294-C111-4167-8825-4E35EC722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626F0F-0836-4099-930F-904526A9C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25643B-B1F6-4D57-8C2E-CF6A9459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8DAB73-7ACD-41A7-8FC1-63D75B82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29CBF0-85B1-4CB3-8078-8442BC7D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56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59447C-F0D4-4B4B-A9E6-7683FC5C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BE9260C-A4F7-4349-A705-75BB70B59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564E2E-F283-4CC6-8E0F-E11AA53DE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A6876D-C5A4-4F21-AD90-E009B0F1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3D3261-CAB2-4C30-9543-DDFB135C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CF741A-B309-4811-86E8-F75F933A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1DA952B-CD71-4F9B-A94F-EB902D65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B2ACB2-F1B6-4315-B14A-55ACE27D9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01D69B-0141-4D7B-8CE5-5EA4CF413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A6BD-5D03-4B3A-96ED-DE43C2C5A543}" type="datetimeFigureOut">
              <a:rPr lang="ko-KR" altLang="en-US" smtClean="0"/>
              <a:t>2021-03-02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AAC249-3C42-4F3C-95A7-BF755BB8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BD92DE-E0DC-4020-ABD4-7CC59D450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3824-7A05-4673-A6F7-488D10FE03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67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D4A8F0B-1CC8-4A8B-B1B0-568A4DFAC8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76912" y="554517"/>
            <a:ext cx="4023526" cy="107827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ko-KR" altLang="en-US" sz="3600" b="1" dirty="0"/>
              <a:t>인사행정론  개요</a:t>
            </a:r>
            <a:br>
              <a:rPr lang="en-US" altLang="ko-KR" sz="2800" b="1" dirty="0"/>
            </a:br>
            <a:r>
              <a:rPr lang="en-US" altLang="ko-KR" sz="2000" b="1" dirty="0"/>
              <a:t>(Introducing Public Personnel Administration)</a:t>
            </a:r>
            <a:endParaRPr lang="ko-KR" altLang="en-US" sz="20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9026093-A81C-44A4-BE28-53096BC736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64734" y="5155509"/>
            <a:ext cx="2926080" cy="439988"/>
          </a:xfrm>
        </p:spPr>
        <p:txBody>
          <a:bodyPr>
            <a:normAutofit/>
          </a:bodyPr>
          <a:lstStyle/>
          <a:p>
            <a:pPr algn="l" eaLnBrk="1" hangingPunct="1"/>
            <a:r>
              <a:rPr lang="ko-KR" altLang="en-US" sz="2000" b="1" dirty="0">
                <a:latin typeface="PMingLiU-ExtB" panose="02020500000000000000" pitchFamily="18" charset="-120"/>
              </a:rPr>
              <a:t>행정학과  송 건 섭</a:t>
            </a:r>
          </a:p>
        </p:txBody>
      </p:sp>
      <p:sp>
        <p:nvSpPr>
          <p:cNvPr id="9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그림 3" descr="사람, 실내, 창문, 대비중이(가) 표시된 사진&#10;&#10;자동 생성된 설명">
            <a:extLst>
              <a:ext uri="{FF2B5EF4-FFF2-40B4-BE49-F238E27FC236}">
                <a16:creationId xmlns:a16="http://schemas.microsoft.com/office/drawing/2014/main" id="{BB134928-B04F-4B9A-820E-E08786501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-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 advTm="59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650722-5E8B-4689-BD80-5A290F76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5" y="222069"/>
            <a:ext cx="7942217" cy="63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604"/>
    </mc:Choice>
    <mc:Fallback xmlns="">
      <p:transition spd="slow" advTm="5646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D9FE00C-E80E-4AFC-A225-AB5BE89F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27" y="1416424"/>
            <a:ext cx="3067946" cy="3460377"/>
          </a:xfrm>
          <a:prstGeom prst="rect">
            <a:avLst/>
          </a:prstGeom>
        </p:spPr>
      </p:pic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AA2BDA65-98F2-4B76-9E15-9A7A6979C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92953"/>
              </p:ext>
            </p:extLst>
          </p:nvPr>
        </p:nvGraphicFramePr>
        <p:xfrm>
          <a:off x="1786269" y="403829"/>
          <a:ext cx="5346051" cy="568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050" imgH="8019903" progId="Acrobat.Document.11">
                  <p:embed/>
                </p:oleObj>
              </mc:Choice>
              <mc:Fallback>
                <p:oleObj name="Acrobat Document" r:id="rId3" imgW="5667050" imgH="8019903" progId="Acrobat.Document.11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4DE845D3-4E3E-49CD-9638-28F80ABB89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6269" y="403829"/>
                        <a:ext cx="5346051" cy="5683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5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05"/>
    </mc:Choice>
    <mc:Fallback xmlns="">
      <p:transition spd="slow" advTm="3022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3" name="_x393887496">
            <a:extLst>
              <a:ext uri="{FF2B5EF4-FFF2-40B4-BE49-F238E27FC236}">
                <a16:creationId xmlns:a16="http://schemas.microsoft.com/office/drawing/2014/main" id="{8AA433E0-04FE-4222-8DA9-B0FBE7E7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4938" y="1567565"/>
            <a:ext cx="5791199" cy="35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C756B2-8B13-47E3-9424-E71DC9C5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558" y="10632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25F8F8-E181-4E49-A620-7A68884F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178" y="18367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1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05"/>
    </mc:Choice>
    <mc:Fallback xmlns="">
      <p:transition spd="slow" advTm="30220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756B2-8B13-47E3-9424-E71DC9C5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558" y="10632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25F8F8-E181-4E49-A620-7A68884F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178" y="18367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5AE782E-3E53-47E8-B6A7-1756BEECB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13247"/>
              </p:ext>
            </p:extLst>
          </p:nvPr>
        </p:nvGraphicFramePr>
        <p:xfrm>
          <a:off x="4124263" y="1176793"/>
          <a:ext cx="3686383" cy="4664908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</a:tblPr>
              <a:tblGrid>
                <a:gridCol w="3260085">
                  <a:extLst>
                    <a:ext uri="{9D8B030D-6E8A-4147-A177-3AD203B41FA5}">
                      <a16:colId xmlns:a16="http://schemas.microsoft.com/office/drawing/2014/main" val="1004814178"/>
                    </a:ext>
                  </a:extLst>
                </a:gridCol>
                <a:gridCol w="426298">
                  <a:extLst>
                    <a:ext uri="{9D8B030D-6E8A-4147-A177-3AD203B41FA5}">
                      <a16:colId xmlns:a16="http://schemas.microsoft.com/office/drawing/2014/main" val="3092821465"/>
                    </a:ext>
                  </a:extLst>
                </a:gridCol>
              </a:tblGrid>
              <a:tr h="4548146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인사행정론</a:t>
                      </a:r>
                      <a:endParaRPr lang="en-US" altLang="ko-KR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 인사행정의 의의와 특성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 인사행정의 체계와 제도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우리나라 인사행정의 법적 기반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인사행정기관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한국의 공무원 제도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 인사행정의 기본가치와 공직유형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엽관제와 </a:t>
                      </a:r>
                      <a:r>
                        <a:rPr lang="ko-KR" altLang="en-US" sz="900" kern="0" cap="none" spc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실적제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대표관료제와 현대적 변용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직업공무원제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계급제와 직위분류제</a:t>
                      </a:r>
                      <a:endParaRPr lang="en-US" altLang="ko-KR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절 인사행정의 과정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인적자원의 확보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모집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신규채용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공무원 채용시험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내부임용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능력발전과 교육훈련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공무원에 대한 평가 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6.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보상체계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보수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연금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복지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절 공무원의 책임과 노동조합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공직의 책임 체계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규범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징계</a:t>
                      </a: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구제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공무원의 사회적 책임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3. </a:t>
                      </a:r>
                      <a:r>
                        <a:rPr lang="ko-KR" altLang="en-US" sz="900" kern="0" cap="none" spc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공무원 노동조합</a:t>
                      </a: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cap="none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47059" marR="47059" marT="66436" marB="130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47059" marR="47059" marT="66436" marB="1301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52588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E139A5A1-A56B-465D-8E1B-1ECFAE672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97" y="2873619"/>
            <a:ext cx="3016498" cy="17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05"/>
    </mc:Choice>
    <mc:Fallback xmlns="">
      <p:transition spd="slow" advTm="302205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126</Words>
  <Application>Microsoft Office PowerPoint</Application>
  <PresentationFormat>와이드스크린</PresentationFormat>
  <Paragraphs>25</Paragraphs>
  <Slides>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PMingLiU-ExtB</vt:lpstr>
      <vt:lpstr>맑은 고딕</vt:lpstr>
      <vt:lpstr>Arial</vt:lpstr>
      <vt:lpstr>Rockwell</vt:lpstr>
      <vt:lpstr>Office 테마</vt:lpstr>
      <vt:lpstr>Acrobat Document</vt:lpstr>
      <vt:lpstr>인사행정론  개요 (Introducing Public Personnel Administration)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song keonsup</dc:creator>
  <cp:lastModifiedBy>song keonsup</cp:lastModifiedBy>
  <cp:revision>13</cp:revision>
  <dcterms:created xsi:type="dcterms:W3CDTF">2020-03-16T07:24:11Z</dcterms:created>
  <dcterms:modified xsi:type="dcterms:W3CDTF">2021-03-01T23:32:29Z</dcterms:modified>
</cp:coreProperties>
</file>