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</p:sldIdLst>
  <p:sldSz cx="12192000" cy="68580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1D25-4426-4A32-9077-FDC61BB69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7562C-9E49-4E6E-88E4-F927682F71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75CE3-A615-427E-BC18-DA32057CA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6988D-4191-4741-99D8-57D5328B8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D4E07-E9F3-4705-8D3D-BF94EC6F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382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D7D8A-1DB8-4009-A938-0D0D5F382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3A1D8-ABE0-4E02-9469-5423CCCD3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C2C6E-367B-4C05-BBFC-862CC98A4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2834A-1EC2-4D11-A6E5-DF1EBA30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45AC4-E5E4-409F-9261-DF4E54A2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47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DC3047-492A-494C-86A0-8C3F16479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A66BA-731F-4DCD-AE98-C2362939B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29C23-EA99-4985-9F03-ED2576F3E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6FD6F-AD1A-45DC-9364-A1FC0C2E8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97145-9CC9-4161-B578-8915B8262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13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F479-C968-42A5-923D-6E4A214B9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9889E-CD3D-448B-A7CA-50CBC613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0C040-AD2E-478C-9AFB-124C0230E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04DE9-60BD-4A6F-A0F8-87A03C9BC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A88A4-3995-4B15-B157-E16CEE35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8596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D9654-9CDD-4A10-83A2-D64354DD8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AE2AB-8967-4439-B53F-912CD33CD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DCD3-BC4B-4DC7-BD0D-5BBA0FE42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64C05-6B6F-485F-A8DC-09DB2242E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650CB-C344-42AE-B5C0-B1F9B4A55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21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7F58-9019-4085-B7E8-96D23D133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637A2-EE55-49F3-921C-98C1AE561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ACE96-161F-4360-94A4-B59905F4F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906A0-E1D4-4CB7-BA5E-3D1767E7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84332-3481-45E6-AA2E-B64BA4B9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4E193-A2C5-4EE9-8710-7EF8DBA8E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964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79A99-7787-4F21-BA87-B61ED3FB4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CD53D-D389-4C47-B0D2-ADC778826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EB2AE-BA90-4127-8441-25F6BAB7E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32B66F-A91B-4BAA-A0FA-97152BF6B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B71F96-F2EE-4526-A0AF-081C16238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F18E41-5EDC-46DD-B87A-9FD9C262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3332B4-5FF6-4DC7-8F5E-F592B08FE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E6B811-0392-45F2-A91E-FD518C45F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688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F9744-C9BA-4A90-B84E-5D62443F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B4D146-C33F-44A4-BB1C-63FE6DEAB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FE9CAA-5046-40CB-BB78-68FEFE67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E86408-8B5D-4FAA-8010-C7D06571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111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1AB0EE-CBBB-4F00-956A-522BCA00E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5D95F-78B4-48A3-B3A0-F991413F2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7D413-EB88-42BC-B272-921427C7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51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BF754-80C1-418A-BE6A-749DFFDDD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38487-2FAF-435E-B3C6-F0541EE86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EBE84-F106-4529-9C60-FD83B0D5F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78953-E486-403E-BA5D-7023E49DC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B8B7E-FB66-42EC-8E87-72316891B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6F20E-DA8D-4FCE-AEF4-2CD588E3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738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423B7-1C04-4EC3-8D58-42344ABC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15E49-8CB7-4C31-93C6-60C7AFFA9E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1AC04-AE66-4981-B821-BE4625C5C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529DC-D49C-44EB-927E-A6B82337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A443F-1552-482C-AC65-E8E996B8A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2DFC8-41B0-4AC9-A120-2B6AD8941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687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7DA81-595B-4695-B721-AA6830564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F3A23-29E2-4FA5-99FC-81B444435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70741-FEAC-4189-875C-F8408C6F2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13317-F74E-4CEF-A140-54015F13BACB}" type="datetimeFigureOut">
              <a:rPr lang="ko-KR" altLang="en-US" smtClean="0"/>
              <a:pPr/>
              <a:t>2025-09-03</a:t>
            </a:fld>
            <a:endParaRPr lang="ko-KR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EC2A8-A1C0-4A6C-A25D-9274A6B4F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F5799-6238-4E74-8C2A-21FCC72B1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766D6-421D-4B36-96BD-D9B03ACE5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969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google/careers/" TargetMode="External"/><Relationship Id="rId2" Type="http://schemas.openxmlformats.org/officeDocument/2006/relationships/hyperlink" Target="https://www.google.com/about/careers/applications/jobs/results/96818331136205510-open-career-opportunities-verily-life-sciences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lexcareer.kr/" TargetMode="External"/><Relationship Id="rId4" Type="http://schemas.openxmlformats.org/officeDocument/2006/relationships/hyperlink" Target="https://www.youtube.com/watch?v=lVcATKlTgw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D6E63A-4C5C-60CB-181B-79CA190EE6DE}"/>
              </a:ext>
            </a:extLst>
          </p:cNvPr>
          <p:cNvSpPr txBox="1"/>
          <p:nvPr/>
        </p:nvSpPr>
        <p:spPr>
          <a:xfrm>
            <a:off x="209725" y="360893"/>
            <a:ext cx="1128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/>
              <a:t>진로</a:t>
            </a:r>
            <a:r>
              <a:rPr lang="en-US" altLang="ko-KR" sz="2400" b="1" dirty="0"/>
              <a:t>/</a:t>
            </a:r>
            <a:r>
              <a:rPr lang="ko-KR" altLang="en-US" sz="2400" b="1" dirty="0"/>
              <a:t>취업설계 수업 </a:t>
            </a:r>
            <a:r>
              <a:rPr lang="en-US" altLang="ko-KR" sz="2400" b="1" dirty="0"/>
              <a:t>(10</a:t>
            </a:r>
            <a:r>
              <a:rPr lang="ko-KR" altLang="en-US" sz="2400" b="1" dirty="0"/>
              <a:t>월 </a:t>
            </a:r>
            <a:r>
              <a:rPr lang="en-US" altLang="ko-KR" sz="2400" b="1" dirty="0"/>
              <a:t>1</a:t>
            </a:r>
            <a:r>
              <a:rPr lang="ko-KR" altLang="en-US" sz="2400" b="1" dirty="0"/>
              <a:t>일까지 개인별 발표</a:t>
            </a:r>
            <a:r>
              <a:rPr lang="en-US" altLang="ko-KR" sz="2400" b="1" dirty="0"/>
              <a:t>)</a:t>
            </a:r>
            <a:endParaRPr lang="ko-KR" altLang="en-US" sz="2400" b="1" dirty="0"/>
          </a:p>
        </p:txBody>
      </p: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14A9AFE7-60C5-7389-C5E8-064E6573D838}"/>
              </a:ext>
            </a:extLst>
          </p:cNvPr>
          <p:cNvCxnSpPr/>
          <p:nvPr/>
        </p:nvCxnSpPr>
        <p:spPr>
          <a:xfrm>
            <a:off x="209725" y="1008966"/>
            <a:ext cx="11526473" cy="0"/>
          </a:xfrm>
          <a:prstGeom prst="line">
            <a:avLst/>
          </a:prstGeom>
          <a:ln w="698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AE9CB23-F3C0-E322-0603-1415256B7550}"/>
              </a:ext>
            </a:extLst>
          </p:cNvPr>
          <p:cNvSpPr txBox="1"/>
          <p:nvPr/>
        </p:nvSpPr>
        <p:spPr>
          <a:xfrm>
            <a:off x="304800" y="1136073"/>
            <a:ext cx="11526473" cy="292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ko-KR" altLang="en-US" sz="2400" dirty="0"/>
              <a:t> 내가 취업하고 싶은 목표기업 </a:t>
            </a:r>
            <a:r>
              <a:rPr lang="en-US" altLang="ko-KR" sz="2400" dirty="0"/>
              <a:t>(</a:t>
            </a:r>
            <a:r>
              <a:rPr lang="ko-KR" altLang="en-US" sz="2400" dirty="0"/>
              <a:t>기관</a:t>
            </a:r>
            <a:r>
              <a:rPr lang="en-US" altLang="ko-KR" sz="2400" dirty="0"/>
              <a:t>) </a:t>
            </a:r>
            <a:r>
              <a:rPr lang="ko-KR" altLang="en-US" sz="2400" dirty="0"/>
              <a:t>선택 </a:t>
            </a:r>
            <a:r>
              <a:rPr lang="en-US" altLang="ko-KR" sz="2400" dirty="0"/>
              <a:t>(2~3 </a:t>
            </a:r>
            <a:r>
              <a:rPr lang="ko-KR" altLang="en-US" sz="2400" dirty="0"/>
              <a:t>군데</a:t>
            </a:r>
            <a:r>
              <a:rPr lang="en-US" altLang="ko-KR" sz="2400" dirty="0"/>
              <a:t> </a:t>
            </a:r>
            <a:r>
              <a:rPr lang="ko-KR" altLang="en-US" sz="2400" dirty="0"/>
              <a:t>복수선정</a:t>
            </a:r>
            <a:r>
              <a:rPr lang="en-US" altLang="ko-KR" sz="2400" dirty="0"/>
              <a:t>) </a:t>
            </a:r>
            <a:r>
              <a:rPr lang="ko-KR" altLang="en-US" sz="2400" dirty="0"/>
              <a:t>자료조사 결과</a:t>
            </a:r>
            <a:endParaRPr lang="en-US" altLang="ko-KR" sz="24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ko-KR" altLang="en-US" sz="2400" dirty="0"/>
              <a:t> 대학원 진학희망자의 경우도 학위취득후 구체적인 계획 </a:t>
            </a:r>
            <a:endParaRPr lang="en-US" altLang="ko-KR" sz="24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ko-KR" altLang="en-US" sz="2400" dirty="0"/>
              <a:t> 취업달성을 위한 구체적인 노력방안</a:t>
            </a:r>
            <a:endParaRPr lang="en-US" altLang="ko-KR" sz="24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ko-KR" altLang="en-US" sz="2400" dirty="0"/>
              <a:t> 최종 공인 어학점수 획득을 위한 구체적인 계획</a:t>
            </a:r>
          </a:p>
        </p:txBody>
      </p:sp>
    </p:spTree>
    <p:extLst>
      <p:ext uri="{BB962C8B-B14F-4D97-AF65-F5344CB8AC3E}">
        <p14:creationId xmlns:p14="http://schemas.microsoft.com/office/powerpoint/2010/main" val="2620170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D6E63A-4C5C-60CB-181B-79CA190EE6DE}"/>
              </a:ext>
            </a:extLst>
          </p:cNvPr>
          <p:cNvSpPr txBox="1"/>
          <p:nvPr/>
        </p:nvSpPr>
        <p:spPr>
          <a:xfrm>
            <a:off x="209725" y="360893"/>
            <a:ext cx="11280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/>
              <a:t>Google </a:t>
            </a:r>
            <a:r>
              <a:rPr lang="ko-KR" altLang="en-US" sz="2400" b="1" dirty="0"/>
              <a:t>같은 외국계 기업 취업방법</a:t>
            </a:r>
          </a:p>
        </p:txBody>
      </p: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14A9AFE7-60C5-7389-C5E8-064E6573D838}"/>
              </a:ext>
            </a:extLst>
          </p:cNvPr>
          <p:cNvCxnSpPr/>
          <p:nvPr/>
        </p:nvCxnSpPr>
        <p:spPr>
          <a:xfrm>
            <a:off x="209725" y="1008966"/>
            <a:ext cx="11526473" cy="0"/>
          </a:xfrm>
          <a:prstGeom prst="line">
            <a:avLst/>
          </a:prstGeom>
          <a:ln w="698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247609-7E3D-FC09-B6D5-42A8E4EF6C32}"/>
              </a:ext>
            </a:extLst>
          </p:cNvPr>
          <p:cNvSpPr txBox="1"/>
          <p:nvPr/>
        </p:nvSpPr>
        <p:spPr>
          <a:xfrm>
            <a:off x="209725" y="1195375"/>
            <a:ext cx="110243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hlinkClick r:id="rId2"/>
              </a:rPr>
              <a:t>https://www.google.com/about/careers/applications/jobs/results/96818331136205510-open-career-opportunities-verily-life-sciences</a:t>
            </a:r>
            <a:endParaRPr lang="en-US" altLang="ko-KR" sz="1400" dirty="0"/>
          </a:p>
          <a:p>
            <a:endParaRPr lang="ko-KR" alt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01F8B1-F780-DDD2-0442-1B9DA63E53B9}"/>
              </a:ext>
            </a:extLst>
          </p:cNvPr>
          <p:cNvSpPr txBox="1"/>
          <p:nvPr/>
        </p:nvSpPr>
        <p:spPr>
          <a:xfrm>
            <a:off x="209725" y="172033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hlinkClick r:id="rId3"/>
              </a:rPr>
              <a:t>https://research.google/careers/</a:t>
            </a:r>
            <a:endParaRPr lang="en-US" altLang="ko-KR" sz="1400" dirty="0"/>
          </a:p>
          <a:p>
            <a:endParaRPr lang="ko-KR" alt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FB00D-4321-00E5-6EAC-04B4ACDF5E41}"/>
              </a:ext>
            </a:extLst>
          </p:cNvPr>
          <p:cNvSpPr txBox="1"/>
          <p:nvPr/>
        </p:nvSpPr>
        <p:spPr>
          <a:xfrm>
            <a:off x="148045" y="224355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hlinkClick r:id="rId4"/>
              </a:rPr>
              <a:t>https://www.youtube.com/watch?v=lVcATKlTgwc</a:t>
            </a:r>
            <a:endParaRPr lang="en-US" altLang="ko-KR" sz="1400" dirty="0"/>
          </a:p>
          <a:p>
            <a:endParaRPr lang="ko-KR" alt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FFDAE-D5A2-A3A3-AB4A-20C2FFFED746}"/>
              </a:ext>
            </a:extLst>
          </p:cNvPr>
          <p:cNvSpPr txBox="1"/>
          <p:nvPr/>
        </p:nvSpPr>
        <p:spPr>
          <a:xfrm>
            <a:off x="148045" y="2766777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600" dirty="0">
                <a:hlinkClick r:id="rId5"/>
              </a:rPr>
              <a:t>https://alexcareer.kr/</a:t>
            </a:r>
            <a:endParaRPr lang="en-US" altLang="ko-KR" sz="1600" dirty="0"/>
          </a:p>
          <a:p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290614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99</Words>
  <Application>Microsoft Office PowerPoint</Application>
  <PresentationFormat>와이드스크린</PresentationFormat>
  <Paragraphs>10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Wingdings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Haddish Kiros</dc:creator>
  <cp:lastModifiedBy>윤종원</cp:lastModifiedBy>
  <cp:revision>76</cp:revision>
  <cp:lastPrinted>2021-12-27T01:54:23Z</cp:lastPrinted>
  <dcterms:created xsi:type="dcterms:W3CDTF">2021-12-23T05:08:34Z</dcterms:created>
  <dcterms:modified xsi:type="dcterms:W3CDTF">2025-09-02T20:18:19Z</dcterms:modified>
</cp:coreProperties>
</file>