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8" d="100"/>
          <a:sy n="118" d="100"/>
        </p:scale>
        <p:origin x="-13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62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28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250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3214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016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275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368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8769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138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332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0948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FE6B3-F540-4B5B-B103-A2D7EA784FC3}" type="datetimeFigureOut">
              <a:rPr lang="ko-KR" altLang="en-US" smtClean="0"/>
              <a:t>2020-10-14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0C8BE-7D19-467F-B0A2-E05B9E39BC5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96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60648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자기소개서 작성 </a:t>
            </a:r>
            <a:r>
              <a:rPr lang="en-US" altLang="ko-KR" sz="3200" b="1" dirty="0" smtClean="0"/>
              <a:t>(</a:t>
            </a:r>
            <a:r>
              <a:rPr lang="ko-KR" altLang="en-US" sz="3200" b="1" dirty="0" smtClean="0"/>
              <a:t>기업체</a:t>
            </a:r>
            <a:r>
              <a:rPr lang="en-US" altLang="ko-KR" sz="3200" b="1" dirty="0" smtClean="0"/>
              <a:t>)</a:t>
            </a:r>
            <a:endParaRPr lang="ko-KR" altLang="en-US" sz="3200" b="1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107504" y="1061447"/>
            <a:ext cx="9001000" cy="0"/>
          </a:xfrm>
          <a:prstGeom prst="line">
            <a:avLst/>
          </a:prstGeom>
          <a:ln w="508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3528" y="1340768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성장배경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자신의 성격의 장단점 등 작성내용에서 요구하지 않는 평범한 내용은 기재하지 않음</a:t>
            </a:r>
            <a:r>
              <a:rPr lang="en-US" altLang="ko-K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도전정신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젊은이 다운 패기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성실함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창의성 등이 다른 지원자들과 차별화되도록 강력하게 부각시켜야 함</a:t>
            </a:r>
            <a:r>
              <a:rPr lang="en-US" altLang="ko-K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지원하는 기업체에 대한 좋은 정보 </a:t>
            </a:r>
            <a:r>
              <a:rPr lang="en-US" altLang="ko-KR" dirty="0" smtClean="0"/>
              <a:t>(</a:t>
            </a:r>
            <a:r>
              <a:rPr lang="ko-KR" altLang="en-US" dirty="0" smtClean="0"/>
              <a:t>예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글로벌 제약업체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언급하면서 지원자가 왜 이 기업에 입사해야 하는지 동기를 명확하게 설명함</a:t>
            </a:r>
            <a:r>
              <a:rPr lang="en-US" altLang="ko-KR" dirty="0"/>
              <a:t>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입사후</a:t>
            </a:r>
            <a:r>
              <a:rPr lang="ko-KR" altLang="en-US" dirty="0" smtClean="0"/>
              <a:t> 포부</a:t>
            </a:r>
            <a:r>
              <a:rPr lang="en-US" altLang="ko-KR" smtClean="0"/>
              <a:t>).</a:t>
            </a:r>
            <a:endParaRPr lang="en-US" altLang="ko-KR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대학시절 가장 자신 있고 흥미 있게 공부한 실험중심 교과목 하나를 소개하면서 지원하는 기업체 지원동기와 연관 지어 기술함</a:t>
            </a:r>
            <a:r>
              <a:rPr lang="en-US" altLang="ko-K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서론 부에서 지원하는 기업체에 지원한 이유와 꼭 합격하겠다는 의지를 표현함</a:t>
            </a:r>
            <a:r>
              <a:rPr lang="en-US" altLang="ko-K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어학에 </a:t>
            </a:r>
            <a:r>
              <a:rPr lang="ko-KR" altLang="en-US" dirty="0" err="1" smtClean="0"/>
              <a:t>자신있다는</a:t>
            </a:r>
            <a:r>
              <a:rPr lang="ko-KR" altLang="en-US" dirty="0" smtClean="0"/>
              <a:t> 점을 자소서 적당한 위치에서 자연스럽게 소개함</a:t>
            </a:r>
            <a:r>
              <a:rPr lang="en-US" altLang="ko-KR" dirty="0" smtClean="0"/>
              <a:t>.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358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6632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자기소개서 작성 </a:t>
            </a:r>
            <a:r>
              <a:rPr lang="en-US" altLang="ko-KR" sz="3200" b="1" dirty="0" smtClean="0"/>
              <a:t>(</a:t>
            </a:r>
            <a:r>
              <a:rPr lang="ko-KR" altLang="en-US" sz="3200" b="1" dirty="0" smtClean="0"/>
              <a:t>대학원</a:t>
            </a:r>
            <a:r>
              <a:rPr lang="en-US" altLang="ko-KR" sz="3200" b="1" dirty="0" smtClean="0"/>
              <a:t>)</a:t>
            </a:r>
            <a:endParaRPr lang="ko-KR" altLang="en-US" sz="3200" b="1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107504" y="764704"/>
            <a:ext cx="9001000" cy="0"/>
          </a:xfrm>
          <a:prstGeom prst="line">
            <a:avLst/>
          </a:prstGeom>
          <a:ln w="508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3528" y="980728"/>
            <a:ext cx="864096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가장 관심 있는 연구주제를 먼저 결정함</a:t>
            </a:r>
            <a:r>
              <a:rPr lang="en-US" altLang="ko-K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연구중심대학 위주로 동일한 분야 연구를 수행중인 교수를 </a:t>
            </a:r>
            <a:r>
              <a:rPr lang="en-US" altLang="ko-KR" dirty="0" smtClean="0"/>
              <a:t>e-mail</a:t>
            </a:r>
            <a:r>
              <a:rPr lang="ko-KR" altLang="en-US" dirty="0" smtClean="0"/>
              <a:t>로 접촉함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(</a:t>
            </a:r>
            <a:r>
              <a:rPr lang="ko-KR" altLang="en-US" dirty="0" smtClean="0"/>
              <a:t>자기소개서와 간단한 연구계획서를 첨부</a:t>
            </a:r>
            <a:r>
              <a:rPr lang="en-US" altLang="ko-KR" dirty="0" smtClean="0"/>
              <a:t>).</a:t>
            </a:r>
          </a:p>
          <a:p>
            <a:pPr marL="342900" indent="-342900">
              <a:lnSpc>
                <a:spcPct val="150000"/>
              </a:lnSpc>
              <a:buAutoNum type="arabicPeriod" startAt="3"/>
            </a:pPr>
            <a:r>
              <a:rPr lang="ko-KR" altLang="en-US" dirty="0" smtClean="0"/>
              <a:t>교수연구분야와 함께 중요한 것은 발표논문 실적이 매우 중요함</a:t>
            </a:r>
            <a:r>
              <a:rPr lang="en-US" altLang="ko-KR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en-US" altLang="ko-KR" dirty="0" smtClean="0">
                <a:latin typeface="맑은 고딕"/>
                <a:ea typeface="맑은 고딕"/>
              </a:rPr>
              <a:t>※ </a:t>
            </a:r>
            <a:r>
              <a:rPr lang="ko-KR" altLang="en-US" dirty="0" smtClean="0"/>
              <a:t>가능한 많은 연구논문을 발표하는 교수 연구실을 지원하여야 함</a:t>
            </a:r>
            <a:r>
              <a:rPr lang="en-US" altLang="ko-K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 startAt="4"/>
            </a:pPr>
            <a:r>
              <a:rPr lang="ko-KR" altLang="en-US" dirty="0" smtClean="0"/>
              <a:t>교수 임용경력이 </a:t>
            </a:r>
            <a:r>
              <a:rPr lang="en-US" altLang="ko-KR" dirty="0" smtClean="0"/>
              <a:t>5</a:t>
            </a:r>
            <a:r>
              <a:rPr lang="ko-KR" altLang="en-US" dirty="0" smtClean="0"/>
              <a:t>년 이상이 되어 연구실에 재학생이 많을수록 유리함</a:t>
            </a:r>
            <a:r>
              <a:rPr lang="en-US" altLang="ko-KR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en-US" altLang="ko-KR" dirty="0" smtClean="0">
                <a:latin typeface="맑은 고딕"/>
                <a:ea typeface="맑은 고딕"/>
              </a:rPr>
              <a:t>※ </a:t>
            </a:r>
            <a:r>
              <a:rPr lang="ko-KR" altLang="en-US" dirty="0" smtClean="0"/>
              <a:t>재학생 </a:t>
            </a:r>
            <a:r>
              <a:rPr lang="en-US" altLang="ko-KR" dirty="0" smtClean="0"/>
              <a:t>5</a:t>
            </a:r>
            <a:r>
              <a:rPr lang="ko-KR" altLang="en-US" dirty="0" smtClean="0"/>
              <a:t>명 이하의 조교수는 가능한 피하는 것이 좋음</a:t>
            </a:r>
            <a:r>
              <a:rPr lang="en-US" altLang="ko-KR" dirty="0" smtClean="0"/>
              <a:t>.</a:t>
            </a:r>
          </a:p>
          <a:p>
            <a:pPr marL="342900" indent="-342900">
              <a:buAutoNum type="arabicPeriod"/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b="1" dirty="0" smtClean="0"/>
              <a:t>자기소개서 주요 내용</a:t>
            </a:r>
            <a:endParaRPr lang="en-US" altLang="ko-KR" b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왜 이 연구실을 </a:t>
            </a:r>
            <a:r>
              <a:rPr lang="ko-KR" altLang="en-US" dirty="0" err="1" smtClean="0"/>
              <a:t>지원하였나에</a:t>
            </a:r>
            <a:r>
              <a:rPr lang="ko-KR" altLang="en-US" dirty="0" smtClean="0"/>
              <a:t> 대한 이유설명</a:t>
            </a:r>
            <a:r>
              <a:rPr lang="en-US" altLang="ko-K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대학원 진학 후 구체적으로 어떤 내용의 연구를 할 것인가를 설명 </a:t>
            </a:r>
            <a:r>
              <a:rPr lang="en-US" altLang="ko-KR" dirty="0" smtClean="0"/>
              <a:t>(</a:t>
            </a:r>
            <a:r>
              <a:rPr lang="ko-KR" altLang="en-US" dirty="0" smtClean="0"/>
              <a:t>교수 연구주제와 반드시 </a:t>
            </a:r>
            <a:r>
              <a:rPr lang="ko-KR" altLang="en-US" dirty="0" err="1" smtClean="0"/>
              <a:t>연관지어야</a:t>
            </a:r>
            <a:r>
              <a:rPr lang="ko-KR" altLang="en-US" dirty="0" smtClean="0"/>
              <a:t> 함</a:t>
            </a:r>
            <a:r>
              <a:rPr lang="en-US" altLang="ko-KR" dirty="0" smtClean="0"/>
              <a:t>).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dirty="0" smtClean="0"/>
              <a:t>학부시절 실험교과목을 모두 수강하는 등 대학원 진학준비를 오랫동안 해 왔다는 점을 부각 </a:t>
            </a:r>
            <a:r>
              <a:rPr lang="en-US" altLang="ko-KR" dirty="0" smtClean="0"/>
              <a:t>(4</a:t>
            </a:r>
            <a:r>
              <a:rPr lang="ko-KR" altLang="en-US" dirty="0" smtClean="0"/>
              <a:t>학년에 와서 취업이 안되어 </a:t>
            </a:r>
            <a:r>
              <a:rPr lang="ko-KR" altLang="en-US" dirty="0" err="1" smtClean="0"/>
              <a:t>진학결정한</a:t>
            </a:r>
            <a:r>
              <a:rPr lang="ko-KR" altLang="en-US" dirty="0" smtClean="0"/>
              <a:t> 지원자를 싫어함</a:t>
            </a:r>
            <a:r>
              <a:rPr lang="en-US" altLang="ko-KR" dirty="0" smtClean="0"/>
              <a:t>).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8132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221</Words>
  <Application>Microsoft Office PowerPoint</Application>
  <PresentationFormat>화면 슬라이드 쇼(4:3)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</cp:revision>
  <dcterms:created xsi:type="dcterms:W3CDTF">2020-10-14T06:24:27Z</dcterms:created>
  <dcterms:modified xsi:type="dcterms:W3CDTF">2020-10-14T06:43:32Z</dcterms:modified>
</cp:coreProperties>
</file>