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5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87B90-D07B-4007-B792-DD50C470EAB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54AD-95C6-4159-89DE-56EEF2BC72F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테스트파워포인트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ㅎㅎ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화면 슬라이드 쇼(4:3)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테스트파워포인트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테스트파워포인트 </dc:title>
  <dc:creator>김기식</dc:creator>
  <cp:lastModifiedBy>김기식</cp:lastModifiedBy>
  <cp:revision>1</cp:revision>
  <dcterms:created xsi:type="dcterms:W3CDTF">2018-03-12T01:38:07Z</dcterms:created>
  <dcterms:modified xsi:type="dcterms:W3CDTF">2018-03-12T01:38:21Z</dcterms:modified>
</cp:coreProperties>
</file>