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2"/>
  </p:notesMasterIdLst>
  <p:handoutMasterIdLst>
    <p:handoutMasterId r:id="rId13"/>
  </p:handoutMasterIdLst>
  <p:sldIdLst>
    <p:sldId id="298" r:id="rId2"/>
    <p:sldId id="299" r:id="rId3"/>
    <p:sldId id="300" r:id="rId4"/>
    <p:sldId id="307" r:id="rId5"/>
    <p:sldId id="309" r:id="rId6"/>
    <p:sldId id="310" r:id="rId7"/>
    <p:sldId id="311" r:id="rId8"/>
    <p:sldId id="312" r:id="rId9"/>
    <p:sldId id="308" r:id="rId10"/>
    <p:sldId id="296" r:id="rId11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FFCC00"/>
    <a:srgbClr val="563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4" autoAdjust="0"/>
    <p:restoredTop sz="93522"/>
  </p:normalViewPr>
  <p:slideViewPr>
    <p:cSldViewPr>
      <p:cViewPr varScale="1">
        <p:scale>
          <a:sx n="108" d="100"/>
          <a:sy n="108" d="100"/>
        </p:scale>
        <p:origin x="-1968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7404A-16B7-4367-939D-D2AAA6162C7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A643231-1D87-459C-911B-39C060E10915}" type="pres">
      <dgm:prSet presAssocID="{F8F7404A-16B7-4367-939D-D2AAA6162C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6E9F8D0-C088-415C-9D54-79B2A6F22126}" type="presOf" srcId="{F8F7404A-16B7-4367-939D-D2AAA6162C76}" destId="{8A643231-1D87-459C-911B-39C060E10915}" srcOrd="0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45B49-558D-49D8-B683-66821D1156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691E200-127D-4BD5-8C67-2F16C1F9797B}">
      <dgm:prSet phldrT="[텍스트]"/>
      <dgm:spPr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dirty="0" smtClean="0"/>
            <a:t>금수동</a:t>
          </a:r>
          <a:endParaRPr lang="ko-KR" altLang="en-US" dirty="0"/>
        </a:p>
      </dgm:t>
    </dgm:pt>
    <dgm:pt modelId="{3714B715-666B-42D2-937E-7F8CC5510717}" type="parTrans" cxnId="{D78B05B0-0A1F-4EB8-AB4A-F2E2293BD2A4}">
      <dgm:prSet/>
      <dgm:spPr/>
      <dgm:t>
        <a:bodyPr/>
        <a:lstStyle/>
        <a:p>
          <a:pPr latinLnBrk="1"/>
          <a:endParaRPr lang="ko-KR" altLang="en-US"/>
        </a:p>
      </dgm:t>
    </dgm:pt>
    <dgm:pt modelId="{77EC66F4-308C-4DD6-A603-29178D728AC7}" type="sibTrans" cxnId="{D78B05B0-0A1F-4EB8-AB4A-F2E2293BD2A4}">
      <dgm:prSet/>
      <dgm:spPr/>
      <dgm:t>
        <a:bodyPr/>
        <a:lstStyle/>
        <a:p>
          <a:pPr latinLnBrk="1"/>
          <a:endParaRPr lang="ko-KR" altLang="en-US"/>
        </a:p>
      </dgm:t>
    </dgm:pt>
    <dgm:pt modelId="{CC27F390-0E5A-4E15-90D3-051A987C9D48}" type="asst">
      <dgm:prSet phldrT="[텍스트]"/>
      <dgm:spPr>
        <a:solidFill>
          <a:schemeClr val="accent2"/>
        </a:solidFill>
      </dgm:spPr>
      <dgm:t>
        <a:bodyPr/>
        <a:lstStyle/>
        <a:p>
          <a:pPr latinLnBrk="1"/>
          <a:r>
            <a:rPr lang="ko-KR" altLang="en-US" dirty="0" err="1" smtClean="0"/>
            <a:t>지아중</a:t>
          </a:r>
          <a:endParaRPr lang="ko-KR" altLang="en-US" dirty="0"/>
        </a:p>
      </dgm:t>
    </dgm:pt>
    <dgm:pt modelId="{E4BBBB41-4527-4B12-81E8-CE6F67B9373D}" type="parTrans" cxnId="{C0E39E43-051A-4451-ADD9-504F6C1B92D6}">
      <dgm:prSet/>
      <dgm:spPr/>
      <dgm:t>
        <a:bodyPr/>
        <a:lstStyle/>
        <a:p>
          <a:pPr latinLnBrk="1"/>
          <a:endParaRPr lang="ko-KR" altLang="en-US"/>
        </a:p>
      </dgm:t>
    </dgm:pt>
    <dgm:pt modelId="{6169C981-5D52-4359-AA2C-51FD299A7E0F}" type="sibTrans" cxnId="{C0E39E43-051A-4451-ADD9-504F6C1B92D6}">
      <dgm:prSet/>
      <dgm:spPr/>
      <dgm:t>
        <a:bodyPr/>
        <a:lstStyle/>
        <a:p>
          <a:pPr latinLnBrk="1"/>
          <a:endParaRPr lang="ko-KR" altLang="en-US"/>
        </a:p>
      </dgm:t>
    </dgm:pt>
    <dgm:pt modelId="{DA6772C9-CBAC-48D3-BD97-28CAF375CA10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ko-KR" altLang="en-US" dirty="0" smtClean="0"/>
            <a:t>차정남</a:t>
          </a:r>
          <a:endParaRPr lang="ko-KR" altLang="en-US" dirty="0"/>
        </a:p>
      </dgm:t>
    </dgm:pt>
    <dgm:pt modelId="{4D58CDD2-EEAB-46D8-B41E-F90BCA356631}" type="parTrans" cxnId="{119CA6CB-CB77-40D5-A875-1B07974AF7A0}">
      <dgm:prSet/>
      <dgm:spPr/>
      <dgm:t>
        <a:bodyPr/>
        <a:lstStyle/>
        <a:p>
          <a:pPr latinLnBrk="1"/>
          <a:endParaRPr lang="ko-KR" altLang="en-US"/>
        </a:p>
      </dgm:t>
    </dgm:pt>
    <dgm:pt modelId="{C37D38D0-1E8E-44D2-9C6D-5D2C859EB918}" type="sibTrans" cxnId="{119CA6CB-CB77-40D5-A875-1B07974AF7A0}">
      <dgm:prSet/>
      <dgm:spPr/>
      <dgm:t>
        <a:bodyPr/>
        <a:lstStyle/>
        <a:p>
          <a:pPr latinLnBrk="1"/>
          <a:endParaRPr lang="ko-KR" altLang="en-US"/>
        </a:p>
      </dgm:t>
    </dgm:pt>
    <dgm:pt modelId="{48F1F60C-C3C6-40A7-A5E2-877CA18FCDA7}">
      <dgm:prSet phldrT="[텍스트]"/>
      <dgm:spPr>
        <a:solidFill>
          <a:srgbClr val="7030A0"/>
        </a:solidFill>
      </dgm:spPr>
      <dgm:t>
        <a:bodyPr/>
        <a:lstStyle/>
        <a:p>
          <a:pPr latinLnBrk="1"/>
          <a:r>
            <a:rPr lang="ko-KR" altLang="en-US" dirty="0" smtClean="0"/>
            <a:t>나정남</a:t>
          </a:r>
          <a:endParaRPr lang="ko-KR" altLang="en-US" dirty="0"/>
        </a:p>
      </dgm:t>
    </dgm:pt>
    <dgm:pt modelId="{B3FE1043-6922-4DE9-AD67-44BCBF59F690}" type="parTrans" cxnId="{7DBB0391-ED30-477C-A0AA-485802DA0BFC}">
      <dgm:prSet/>
      <dgm:spPr/>
      <dgm:t>
        <a:bodyPr/>
        <a:lstStyle/>
        <a:p>
          <a:pPr latinLnBrk="1"/>
          <a:endParaRPr lang="ko-KR" altLang="en-US"/>
        </a:p>
      </dgm:t>
    </dgm:pt>
    <dgm:pt modelId="{88D09003-6E71-4EA6-8F50-017A9D61218A}" type="sibTrans" cxnId="{7DBB0391-ED30-477C-A0AA-485802DA0BFC}">
      <dgm:prSet/>
      <dgm:spPr/>
      <dgm:t>
        <a:bodyPr/>
        <a:lstStyle/>
        <a:p>
          <a:pPr latinLnBrk="1"/>
          <a:endParaRPr lang="ko-KR" altLang="en-US"/>
        </a:p>
      </dgm:t>
    </dgm:pt>
    <dgm:pt modelId="{B54BCA54-47F6-47C4-8C17-8A34900A6E38}" type="pres">
      <dgm:prSet presAssocID="{AB745B49-558D-49D8-B683-66821D1156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D427F5-1603-4F8D-AFA0-02C96F6AACB3}" type="pres">
      <dgm:prSet presAssocID="{6691E200-127D-4BD5-8C67-2F16C1F9797B}" presName="hierRoot1" presStyleCnt="0">
        <dgm:presLayoutVars>
          <dgm:hierBranch val="init"/>
        </dgm:presLayoutVars>
      </dgm:prSet>
      <dgm:spPr/>
    </dgm:pt>
    <dgm:pt modelId="{E7700BF3-B594-45E8-A478-03337A881A26}" type="pres">
      <dgm:prSet presAssocID="{6691E200-127D-4BD5-8C67-2F16C1F9797B}" presName="rootComposite1" presStyleCnt="0"/>
      <dgm:spPr/>
    </dgm:pt>
    <dgm:pt modelId="{B3287B6A-EB0E-4087-997B-CA3C3659DAE2}" type="pres">
      <dgm:prSet presAssocID="{6691E200-127D-4BD5-8C67-2F16C1F9797B}" presName="rootText1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7B9AFC3-9090-42E6-80FC-013AE4888E2E}" type="pres">
      <dgm:prSet presAssocID="{6691E200-127D-4BD5-8C67-2F16C1F9797B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ACF036E-ADCC-46E3-BD6F-EA2FC36DBD87}" type="pres">
      <dgm:prSet presAssocID="{6691E200-127D-4BD5-8C67-2F16C1F9797B}" presName="hierChild2" presStyleCnt="0"/>
      <dgm:spPr/>
    </dgm:pt>
    <dgm:pt modelId="{14523FA6-0C86-4506-8740-15A83538DC81}" type="pres">
      <dgm:prSet presAssocID="{4D58CDD2-EEAB-46D8-B41E-F90BCA356631}" presName="Name37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F2FE2FF-6736-4E2C-A97B-824F443A6E01}" type="pres">
      <dgm:prSet presAssocID="{DA6772C9-CBAC-48D3-BD97-28CAF375CA10}" presName="hierRoot2" presStyleCnt="0">
        <dgm:presLayoutVars>
          <dgm:hierBranch val="init"/>
        </dgm:presLayoutVars>
      </dgm:prSet>
      <dgm:spPr/>
    </dgm:pt>
    <dgm:pt modelId="{7294F66F-FA26-454B-8B51-97FDCCE3DCF5}" type="pres">
      <dgm:prSet presAssocID="{DA6772C9-CBAC-48D3-BD97-28CAF375CA10}" presName="rootComposite" presStyleCnt="0"/>
      <dgm:spPr/>
    </dgm:pt>
    <dgm:pt modelId="{D6CBC6D0-9706-46A5-939A-7376C4B6FC34}" type="pres">
      <dgm:prSet presAssocID="{DA6772C9-CBAC-48D3-BD97-28CAF375CA10}" presName="rootText" presStyleLbl="node2" presStyleIdx="0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4FD9C97-ED2D-410C-A35F-6C6B54CEE32B}" type="pres">
      <dgm:prSet presAssocID="{DA6772C9-CBAC-48D3-BD97-28CAF375CA10}" presName="rootConnector" presStyleLbl="node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F9515EA-67C8-4C09-9C3B-5300719F7DA2}" type="pres">
      <dgm:prSet presAssocID="{DA6772C9-CBAC-48D3-BD97-28CAF375CA10}" presName="hierChild4" presStyleCnt="0"/>
      <dgm:spPr/>
    </dgm:pt>
    <dgm:pt modelId="{69DC614D-A927-42B3-A14D-5DB6256A6CDB}" type="pres">
      <dgm:prSet presAssocID="{DA6772C9-CBAC-48D3-BD97-28CAF375CA10}" presName="hierChild5" presStyleCnt="0"/>
      <dgm:spPr/>
    </dgm:pt>
    <dgm:pt modelId="{7231C542-FAA9-426B-9303-8580B69FE368}" type="pres">
      <dgm:prSet presAssocID="{B3FE1043-6922-4DE9-AD67-44BCBF59F690}" presName="Name37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5AB5D8E-6BB0-419E-84F7-93B29F9753FD}" type="pres">
      <dgm:prSet presAssocID="{48F1F60C-C3C6-40A7-A5E2-877CA18FCDA7}" presName="hierRoot2" presStyleCnt="0">
        <dgm:presLayoutVars>
          <dgm:hierBranch val="init"/>
        </dgm:presLayoutVars>
      </dgm:prSet>
      <dgm:spPr/>
    </dgm:pt>
    <dgm:pt modelId="{A5CA8F8A-966D-4885-9BDA-849B21DEBD56}" type="pres">
      <dgm:prSet presAssocID="{48F1F60C-C3C6-40A7-A5E2-877CA18FCDA7}" presName="rootComposite" presStyleCnt="0"/>
      <dgm:spPr/>
    </dgm:pt>
    <dgm:pt modelId="{B2A356E7-B793-4162-BD1D-FB7F995FD449}" type="pres">
      <dgm:prSet presAssocID="{48F1F60C-C3C6-40A7-A5E2-877CA18FCDA7}" presName="rootText" presStyleLbl="node2" presStyleIdx="1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D1447DD-53BB-407B-8CE8-9B4A9D5FD405}" type="pres">
      <dgm:prSet presAssocID="{48F1F60C-C3C6-40A7-A5E2-877CA18FCDA7}" presName="rootConnector" presStyleLbl="node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0BEAE6C-0DA5-4FC0-B259-4D437C22F2AF}" type="pres">
      <dgm:prSet presAssocID="{48F1F60C-C3C6-40A7-A5E2-877CA18FCDA7}" presName="hierChild4" presStyleCnt="0"/>
      <dgm:spPr/>
    </dgm:pt>
    <dgm:pt modelId="{BF6887D3-7FC2-44A1-B7FB-672ED0A8FC6D}" type="pres">
      <dgm:prSet presAssocID="{48F1F60C-C3C6-40A7-A5E2-877CA18FCDA7}" presName="hierChild5" presStyleCnt="0"/>
      <dgm:spPr/>
    </dgm:pt>
    <dgm:pt modelId="{48EA3091-C01E-44C2-A7CC-D00E8A251570}" type="pres">
      <dgm:prSet presAssocID="{6691E200-127D-4BD5-8C67-2F16C1F9797B}" presName="hierChild3" presStyleCnt="0"/>
      <dgm:spPr/>
    </dgm:pt>
    <dgm:pt modelId="{76060D7F-1F50-46DE-BC71-162D5BCFB72F}" type="pres">
      <dgm:prSet presAssocID="{E4BBBB41-4527-4B12-81E8-CE6F67B9373D}" presName="Name111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CB5C5EB-CBA6-45E9-8AD9-821EF494B7F5}" type="pres">
      <dgm:prSet presAssocID="{CC27F390-0E5A-4E15-90D3-051A987C9D48}" presName="hierRoot3" presStyleCnt="0">
        <dgm:presLayoutVars>
          <dgm:hierBranch val="init"/>
        </dgm:presLayoutVars>
      </dgm:prSet>
      <dgm:spPr/>
    </dgm:pt>
    <dgm:pt modelId="{C2672615-11B0-44E3-886A-F82423903AFE}" type="pres">
      <dgm:prSet presAssocID="{CC27F390-0E5A-4E15-90D3-051A987C9D48}" presName="rootComposite3" presStyleCnt="0"/>
      <dgm:spPr/>
    </dgm:pt>
    <dgm:pt modelId="{BA853F4F-1596-495E-8BC9-2EE2FBA15C0F}" type="pres">
      <dgm:prSet presAssocID="{CC27F390-0E5A-4E15-90D3-051A987C9D48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2FB4997A-3551-400F-A75C-2E9400B54565}" type="pres">
      <dgm:prSet presAssocID="{CC27F390-0E5A-4E15-90D3-051A987C9D48}" presName="rootConnector3" presStyleLbl="asst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1E8D31B-CBEC-436B-B02C-78E30DFB7DA2}" type="pres">
      <dgm:prSet presAssocID="{CC27F390-0E5A-4E15-90D3-051A987C9D48}" presName="hierChild6" presStyleCnt="0"/>
      <dgm:spPr/>
    </dgm:pt>
    <dgm:pt modelId="{505826B1-8325-4802-B228-829AE9B37220}" type="pres">
      <dgm:prSet presAssocID="{CC27F390-0E5A-4E15-90D3-051A987C9D48}" presName="hierChild7" presStyleCnt="0"/>
      <dgm:spPr/>
    </dgm:pt>
  </dgm:ptLst>
  <dgm:cxnLst>
    <dgm:cxn modelId="{E7056A2B-43DC-491F-9D09-979ED745933E}" type="presOf" srcId="{B3FE1043-6922-4DE9-AD67-44BCBF59F690}" destId="{7231C542-FAA9-426B-9303-8580B69FE368}" srcOrd="0" destOrd="0" presId="urn:microsoft.com/office/officeart/2005/8/layout/orgChart1"/>
    <dgm:cxn modelId="{119CA6CB-CB77-40D5-A875-1B07974AF7A0}" srcId="{6691E200-127D-4BD5-8C67-2F16C1F9797B}" destId="{DA6772C9-CBAC-48D3-BD97-28CAF375CA10}" srcOrd="1" destOrd="0" parTransId="{4D58CDD2-EEAB-46D8-B41E-F90BCA356631}" sibTransId="{C37D38D0-1E8E-44D2-9C6D-5D2C859EB918}"/>
    <dgm:cxn modelId="{0756ECAC-AF56-4C4F-A0E8-716C10EE7678}" type="presOf" srcId="{CC27F390-0E5A-4E15-90D3-051A987C9D48}" destId="{BA853F4F-1596-495E-8BC9-2EE2FBA15C0F}" srcOrd="0" destOrd="0" presId="urn:microsoft.com/office/officeart/2005/8/layout/orgChart1"/>
    <dgm:cxn modelId="{831E389A-076F-4CD5-9B3B-5BECE3FD6E59}" type="presOf" srcId="{4D58CDD2-EEAB-46D8-B41E-F90BCA356631}" destId="{14523FA6-0C86-4506-8740-15A83538DC81}" srcOrd="0" destOrd="0" presId="urn:microsoft.com/office/officeart/2005/8/layout/orgChart1"/>
    <dgm:cxn modelId="{BB12C26A-D3C8-48E4-B5D6-FB0D1CDE0F45}" type="presOf" srcId="{E4BBBB41-4527-4B12-81E8-CE6F67B9373D}" destId="{76060D7F-1F50-46DE-BC71-162D5BCFB72F}" srcOrd="0" destOrd="0" presId="urn:microsoft.com/office/officeart/2005/8/layout/orgChart1"/>
    <dgm:cxn modelId="{C0E39E43-051A-4451-ADD9-504F6C1B92D6}" srcId="{6691E200-127D-4BD5-8C67-2F16C1F9797B}" destId="{CC27F390-0E5A-4E15-90D3-051A987C9D48}" srcOrd="0" destOrd="0" parTransId="{E4BBBB41-4527-4B12-81E8-CE6F67B9373D}" sibTransId="{6169C981-5D52-4359-AA2C-51FD299A7E0F}"/>
    <dgm:cxn modelId="{EF330C9E-81D4-4A65-85D1-9DD84B1F0095}" type="presOf" srcId="{AB745B49-558D-49D8-B683-66821D1156DB}" destId="{B54BCA54-47F6-47C4-8C17-8A34900A6E38}" srcOrd="0" destOrd="0" presId="urn:microsoft.com/office/officeart/2005/8/layout/orgChart1"/>
    <dgm:cxn modelId="{0669786B-4292-420A-B9D4-3C75525A3079}" type="presOf" srcId="{CC27F390-0E5A-4E15-90D3-051A987C9D48}" destId="{2FB4997A-3551-400F-A75C-2E9400B54565}" srcOrd="1" destOrd="0" presId="urn:microsoft.com/office/officeart/2005/8/layout/orgChart1"/>
    <dgm:cxn modelId="{D78B05B0-0A1F-4EB8-AB4A-F2E2293BD2A4}" srcId="{AB745B49-558D-49D8-B683-66821D1156DB}" destId="{6691E200-127D-4BD5-8C67-2F16C1F9797B}" srcOrd="0" destOrd="0" parTransId="{3714B715-666B-42D2-937E-7F8CC5510717}" sibTransId="{77EC66F4-308C-4DD6-A603-29178D728AC7}"/>
    <dgm:cxn modelId="{7DBB0391-ED30-477C-A0AA-485802DA0BFC}" srcId="{6691E200-127D-4BD5-8C67-2F16C1F9797B}" destId="{48F1F60C-C3C6-40A7-A5E2-877CA18FCDA7}" srcOrd="2" destOrd="0" parTransId="{B3FE1043-6922-4DE9-AD67-44BCBF59F690}" sibTransId="{88D09003-6E71-4EA6-8F50-017A9D61218A}"/>
    <dgm:cxn modelId="{D135F990-5116-4950-9D1C-CBC4958732E8}" type="presOf" srcId="{DA6772C9-CBAC-48D3-BD97-28CAF375CA10}" destId="{84FD9C97-ED2D-410C-A35F-6C6B54CEE32B}" srcOrd="1" destOrd="0" presId="urn:microsoft.com/office/officeart/2005/8/layout/orgChart1"/>
    <dgm:cxn modelId="{99DF9CD2-8015-4337-9200-497AC05082BA}" type="presOf" srcId="{48F1F60C-C3C6-40A7-A5E2-877CA18FCDA7}" destId="{B2A356E7-B793-4162-BD1D-FB7F995FD449}" srcOrd="0" destOrd="0" presId="urn:microsoft.com/office/officeart/2005/8/layout/orgChart1"/>
    <dgm:cxn modelId="{48F6CE74-D288-4D9B-9A5F-1F1802723F2D}" type="presOf" srcId="{6691E200-127D-4BD5-8C67-2F16C1F9797B}" destId="{B3287B6A-EB0E-4087-997B-CA3C3659DAE2}" srcOrd="0" destOrd="0" presId="urn:microsoft.com/office/officeart/2005/8/layout/orgChart1"/>
    <dgm:cxn modelId="{70C2DC42-2EAE-463D-9006-5059064E6498}" type="presOf" srcId="{6691E200-127D-4BD5-8C67-2F16C1F9797B}" destId="{F7B9AFC3-9090-42E6-80FC-013AE4888E2E}" srcOrd="1" destOrd="0" presId="urn:microsoft.com/office/officeart/2005/8/layout/orgChart1"/>
    <dgm:cxn modelId="{A9F3FEDD-E372-4E9B-ADC1-203FB5FCC3D1}" type="presOf" srcId="{48F1F60C-C3C6-40A7-A5E2-877CA18FCDA7}" destId="{ED1447DD-53BB-407B-8CE8-9B4A9D5FD405}" srcOrd="1" destOrd="0" presId="urn:microsoft.com/office/officeart/2005/8/layout/orgChart1"/>
    <dgm:cxn modelId="{411BA9E8-FAF4-4BEC-B12B-EB689CF8498B}" type="presOf" srcId="{DA6772C9-CBAC-48D3-BD97-28CAF375CA10}" destId="{D6CBC6D0-9706-46A5-939A-7376C4B6FC34}" srcOrd="0" destOrd="0" presId="urn:microsoft.com/office/officeart/2005/8/layout/orgChart1"/>
    <dgm:cxn modelId="{2C797CFA-9F78-4630-A22A-8565EF944B78}" type="presParOf" srcId="{B54BCA54-47F6-47C4-8C17-8A34900A6E38}" destId="{45D427F5-1603-4F8D-AFA0-02C96F6AACB3}" srcOrd="0" destOrd="0" presId="urn:microsoft.com/office/officeart/2005/8/layout/orgChart1"/>
    <dgm:cxn modelId="{2FD4C364-DC83-4ED3-8F9A-36C9F388089A}" type="presParOf" srcId="{45D427F5-1603-4F8D-AFA0-02C96F6AACB3}" destId="{E7700BF3-B594-45E8-A478-03337A881A26}" srcOrd="0" destOrd="0" presId="urn:microsoft.com/office/officeart/2005/8/layout/orgChart1"/>
    <dgm:cxn modelId="{F62BA2B5-D47B-4AAE-9E44-DB6C6B72FBF7}" type="presParOf" srcId="{E7700BF3-B594-45E8-A478-03337A881A26}" destId="{B3287B6A-EB0E-4087-997B-CA3C3659DAE2}" srcOrd="0" destOrd="0" presId="urn:microsoft.com/office/officeart/2005/8/layout/orgChart1"/>
    <dgm:cxn modelId="{BE7F8016-8D7C-4FE3-8419-D28ACF6A9658}" type="presParOf" srcId="{E7700BF3-B594-45E8-A478-03337A881A26}" destId="{F7B9AFC3-9090-42E6-80FC-013AE4888E2E}" srcOrd="1" destOrd="0" presId="urn:microsoft.com/office/officeart/2005/8/layout/orgChart1"/>
    <dgm:cxn modelId="{86506E77-7C2A-4365-AF00-D1AFDC868628}" type="presParOf" srcId="{45D427F5-1603-4F8D-AFA0-02C96F6AACB3}" destId="{AACF036E-ADCC-46E3-BD6F-EA2FC36DBD87}" srcOrd="1" destOrd="0" presId="urn:microsoft.com/office/officeart/2005/8/layout/orgChart1"/>
    <dgm:cxn modelId="{F9ACCF4A-82E4-4281-AC17-836D65D0CE09}" type="presParOf" srcId="{AACF036E-ADCC-46E3-BD6F-EA2FC36DBD87}" destId="{14523FA6-0C86-4506-8740-15A83538DC81}" srcOrd="0" destOrd="0" presId="urn:microsoft.com/office/officeart/2005/8/layout/orgChart1"/>
    <dgm:cxn modelId="{D4818035-7BF9-4533-B966-D482A583D456}" type="presParOf" srcId="{AACF036E-ADCC-46E3-BD6F-EA2FC36DBD87}" destId="{5F2FE2FF-6736-4E2C-A97B-824F443A6E01}" srcOrd="1" destOrd="0" presId="urn:microsoft.com/office/officeart/2005/8/layout/orgChart1"/>
    <dgm:cxn modelId="{EABFDCA8-6A8C-4A4E-AA51-60AAB5377DD9}" type="presParOf" srcId="{5F2FE2FF-6736-4E2C-A97B-824F443A6E01}" destId="{7294F66F-FA26-454B-8B51-97FDCCE3DCF5}" srcOrd="0" destOrd="0" presId="urn:microsoft.com/office/officeart/2005/8/layout/orgChart1"/>
    <dgm:cxn modelId="{112DC2C9-0AB0-4C60-AF66-BE060BD15346}" type="presParOf" srcId="{7294F66F-FA26-454B-8B51-97FDCCE3DCF5}" destId="{D6CBC6D0-9706-46A5-939A-7376C4B6FC34}" srcOrd="0" destOrd="0" presId="urn:microsoft.com/office/officeart/2005/8/layout/orgChart1"/>
    <dgm:cxn modelId="{357E4A3D-CC56-4F0C-89C2-7970DED1A015}" type="presParOf" srcId="{7294F66F-FA26-454B-8B51-97FDCCE3DCF5}" destId="{84FD9C97-ED2D-410C-A35F-6C6B54CEE32B}" srcOrd="1" destOrd="0" presId="urn:microsoft.com/office/officeart/2005/8/layout/orgChart1"/>
    <dgm:cxn modelId="{D629355F-9E0A-446C-9956-F7CFF48A9B13}" type="presParOf" srcId="{5F2FE2FF-6736-4E2C-A97B-824F443A6E01}" destId="{AF9515EA-67C8-4C09-9C3B-5300719F7DA2}" srcOrd="1" destOrd="0" presId="urn:microsoft.com/office/officeart/2005/8/layout/orgChart1"/>
    <dgm:cxn modelId="{99DE9C9B-AA60-4FE0-BB78-3E2349EFFFB3}" type="presParOf" srcId="{5F2FE2FF-6736-4E2C-A97B-824F443A6E01}" destId="{69DC614D-A927-42B3-A14D-5DB6256A6CDB}" srcOrd="2" destOrd="0" presId="urn:microsoft.com/office/officeart/2005/8/layout/orgChart1"/>
    <dgm:cxn modelId="{145280F6-B0D6-42E4-9911-E8940F467CD7}" type="presParOf" srcId="{AACF036E-ADCC-46E3-BD6F-EA2FC36DBD87}" destId="{7231C542-FAA9-426B-9303-8580B69FE368}" srcOrd="2" destOrd="0" presId="urn:microsoft.com/office/officeart/2005/8/layout/orgChart1"/>
    <dgm:cxn modelId="{81C4F58F-CCCF-4507-A282-E758C308F2F0}" type="presParOf" srcId="{AACF036E-ADCC-46E3-BD6F-EA2FC36DBD87}" destId="{35AB5D8E-6BB0-419E-84F7-93B29F9753FD}" srcOrd="3" destOrd="0" presId="urn:microsoft.com/office/officeart/2005/8/layout/orgChart1"/>
    <dgm:cxn modelId="{8FBF9B8D-FB6B-4E1E-8F21-42B73D0908F9}" type="presParOf" srcId="{35AB5D8E-6BB0-419E-84F7-93B29F9753FD}" destId="{A5CA8F8A-966D-4885-9BDA-849B21DEBD56}" srcOrd="0" destOrd="0" presId="urn:microsoft.com/office/officeart/2005/8/layout/orgChart1"/>
    <dgm:cxn modelId="{21D32C24-C30F-4708-B7FD-525A43B8FF14}" type="presParOf" srcId="{A5CA8F8A-966D-4885-9BDA-849B21DEBD56}" destId="{B2A356E7-B793-4162-BD1D-FB7F995FD449}" srcOrd="0" destOrd="0" presId="urn:microsoft.com/office/officeart/2005/8/layout/orgChart1"/>
    <dgm:cxn modelId="{D324F4A5-F1A1-4F09-A4FB-B0F4DF99A519}" type="presParOf" srcId="{A5CA8F8A-966D-4885-9BDA-849B21DEBD56}" destId="{ED1447DD-53BB-407B-8CE8-9B4A9D5FD405}" srcOrd="1" destOrd="0" presId="urn:microsoft.com/office/officeart/2005/8/layout/orgChart1"/>
    <dgm:cxn modelId="{5E9DCAEB-E008-4F31-8DAE-3E15B430B638}" type="presParOf" srcId="{35AB5D8E-6BB0-419E-84F7-93B29F9753FD}" destId="{60BEAE6C-0DA5-4FC0-B259-4D437C22F2AF}" srcOrd="1" destOrd="0" presId="urn:microsoft.com/office/officeart/2005/8/layout/orgChart1"/>
    <dgm:cxn modelId="{92FD20C5-04B9-4E26-929D-6FA695864C66}" type="presParOf" srcId="{35AB5D8E-6BB0-419E-84F7-93B29F9753FD}" destId="{BF6887D3-7FC2-44A1-B7FB-672ED0A8FC6D}" srcOrd="2" destOrd="0" presId="urn:microsoft.com/office/officeart/2005/8/layout/orgChart1"/>
    <dgm:cxn modelId="{106AEEA2-10F9-4FA6-B4CF-00F798422A2A}" type="presParOf" srcId="{45D427F5-1603-4F8D-AFA0-02C96F6AACB3}" destId="{48EA3091-C01E-44C2-A7CC-D00E8A251570}" srcOrd="2" destOrd="0" presId="urn:microsoft.com/office/officeart/2005/8/layout/orgChart1"/>
    <dgm:cxn modelId="{F2FA0A2C-E15A-4883-9870-5C87B46AED2F}" type="presParOf" srcId="{48EA3091-C01E-44C2-A7CC-D00E8A251570}" destId="{76060D7F-1F50-46DE-BC71-162D5BCFB72F}" srcOrd="0" destOrd="0" presId="urn:microsoft.com/office/officeart/2005/8/layout/orgChart1"/>
    <dgm:cxn modelId="{D45ACC81-072B-4876-B560-A122308C6C32}" type="presParOf" srcId="{48EA3091-C01E-44C2-A7CC-D00E8A251570}" destId="{BCB5C5EB-CBA6-45E9-8AD9-821EF494B7F5}" srcOrd="1" destOrd="0" presId="urn:microsoft.com/office/officeart/2005/8/layout/orgChart1"/>
    <dgm:cxn modelId="{8511E408-4430-4B2F-8AC7-69EF0BCB9859}" type="presParOf" srcId="{BCB5C5EB-CBA6-45E9-8AD9-821EF494B7F5}" destId="{C2672615-11B0-44E3-886A-F82423903AFE}" srcOrd="0" destOrd="0" presId="urn:microsoft.com/office/officeart/2005/8/layout/orgChart1"/>
    <dgm:cxn modelId="{81E4D6BE-DDC1-42E1-A09F-CD4A17BE14AA}" type="presParOf" srcId="{C2672615-11B0-44E3-886A-F82423903AFE}" destId="{BA853F4F-1596-495E-8BC9-2EE2FBA15C0F}" srcOrd="0" destOrd="0" presId="urn:microsoft.com/office/officeart/2005/8/layout/orgChart1"/>
    <dgm:cxn modelId="{F576D86F-FAB4-4D47-B26F-18A72C3C6DBB}" type="presParOf" srcId="{C2672615-11B0-44E3-886A-F82423903AFE}" destId="{2FB4997A-3551-400F-A75C-2E9400B54565}" srcOrd="1" destOrd="0" presId="urn:microsoft.com/office/officeart/2005/8/layout/orgChart1"/>
    <dgm:cxn modelId="{CA902D9B-DC40-431B-962D-AD7C67A2D5C7}" type="presParOf" srcId="{BCB5C5EB-CBA6-45E9-8AD9-821EF494B7F5}" destId="{D1E8D31B-CBEC-436B-B02C-78E30DFB7DA2}" srcOrd="1" destOrd="0" presId="urn:microsoft.com/office/officeart/2005/8/layout/orgChart1"/>
    <dgm:cxn modelId="{EA46279E-B73F-47C0-8C00-38B4CF863574}" type="presParOf" srcId="{BCB5C5EB-CBA6-45E9-8AD9-821EF494B7F5}" destId="{505826B1-8325-4802-B228-829AE9B372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60D7F-1F50-46DE-BC71-162D5BCFB72F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1C542-FAA9-426B-9303-8580B69FE368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23FA6-0C86-4506-8740-15A83538DC81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87B6A-EB0E-4087-997B-CA3C3659DAE2}">
      <dsp:nvSpPr>
        <dsp:cNvPr id="0" name=""/>
        <dsp:cNvSpPr/>
      </dsp:nvSpPr>
      <dsp:spPr>
        <a:xfrm>
          <a:off x="1991320" y="3175"/>
          <a:ext cx="2113359" cy="1056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금수동</a:t>
          </a:r>
          <a:endParaRPr lang="ko-KR" altLang="en-US" sz="3400" kern="1200" dirty="0"/>
        </a:p>
      </dsp:txBody>
      <dsp:txXfrm>
        <a:off x="2300814" y="157922"/>
        <a:ext cx="1494371" cy="747185"/>
      </dsp:txXfrm>
    </dsp:sp>
    <dsp:sp modelId="{D6CBC6D0-9706-46A5-939A-7376C4B6FC34}">
      <dsp:nvSpPr>
        <dsp:cNvPr id="0" name=""/>
        <dsp:cNvSpPr/>
      </dsp:nvSpPr>
      <dsp:spPr>
        <a:xfrm>
          <a:off x="712737" y="3004145"/>
          <a:ext cx="2113359" cy="105667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차정남</a:t>
          </a:r>
          <a:endParaRPr lang="ko-KR" altLang="en-US" sz="3400" kern="1200" dirty="0"/>
        </a:p>
      </dsp:txBody>
      <dsp:txXfrm>
        <a:off x="1022231" y="3158892"/>
        <a:ext cx="1494371" cy="747185"/>
      </dsp:txXfrm>
    </dsp:sp>
    <dsp:sp modelId="{B2A356E7-B793-4162-BD1D-FB7F995FD449}">
      <dsp:nvSpPr>
        <dsp:cNvPr id="0" name=""/>
        <dsp:cNvSpPr/>
      </dsp:nvSpPr>
      <dsp:spPr>
        <a:xfrm>
          <a:off x="3269902" y="3004145"/>
          <a:ext cx="2113359" cy="105667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나정남</a:t>
          </a:r>
          <a:endParaRPr lang="ko-KR" altLang="en-US" sz="3400" kern="1200" dirty="0"/>
        </a:p>
      </dsp:txBody>
      <dsp:txXfrm>
        <a:off x="3579396" y="3158892"/>
        <a:ext cx="1494371" cy="747185"/>
      </dsp:txXfrm>
    </dsp:sp>
    <dsp:sp modelId="{BA853F4F-1596-495E-8BC9-2EE2FBA15C0F}">
      <dsp:nvSpPr>
        <dsp:cNvPr id="0" name=""/>
        <dsp:cNvSpPr/>
      </dsp:nvSpPr>
      <dsp:spPr>
        <a:xfrm>
          <a:off x="712737" y="1503660"/>
          <a:ext cx="2113359" cy="105667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err="1" smtClean="0"/>
            <a:t>지아중</a:t>
          </a:r>
          <a:endParaRPr lang="ko-KR" altLang="en-US" sz="3400" kern="1200" dirty="0"/>
        </a:p>
      </dsp:txBody>
      <dsp:txXfrm>
        <a:off x="1022231" y="1658407"/>
        <a:ext cx="1494371" cy="74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2124F-9F83-4FC8-9A52-1A0951D9C2C7}" type="datetimeFigureOut">
              <a:rPr lang="ko-KR" altLang="en-US" smtClean="0"/>
              <a:t>2016-11-21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F4FC6-9F9D-476C-B90D-04E03E052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44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BFFC0B1-6E61-4558-9118-B7FC9A966249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0E8E946-D709-4BE6-A93D-FE17B073836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6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0E8E946-D709-4BE6-A93D-FE17B073836B}" type="slidenum">
              <a:rPr lang="ko-KR" altLang="en-US" smtClean="0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0E8E946-D709-4BE6-A93D-FE17B073836B}" type="slidenum">
              <a:rPr lang="ko-KR" altLang="en-US" smtClean="0"/>
              <a:pPr lvl="0">
                <a:defRPr lang="ko-KR" altLang="en-US"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759D511-C1B9-44F0-B4EE-D0502531823A}" type="datetimeFigureOut">
              <a:rPr lang="ko-KR" altLang="en-US"/>
              <a:pPr lvl="0">
                <a:defRPr lang="ko-KR" altLang="en-US"/>
              </a:pPr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77BF2206-4EBF-42B7-89BF-E230AABEF7B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119972" y="5049180"/>
            <a:ext cx="3736504" cy="1615593"/>
          </a:xfrm>
          <a:prstGeom prst="rect">
            <a:avLst/>
          </a:prstGeom>
          <a:noFill/>
          <a:ln w="222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11960" y="5157192"/>
            <a:ext cx="3736504" cy="1584176"/>
          </a:xfrm>
          <a:prstGeom prst="rect">
            <a:avLst/>
          </a:prstGeom>
          <a:noFill/>
          <a:ln w="22225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154784" y="715574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ko-KR" altLang="en-US" sz="8900" dirty="0" smtClean="0">
                <a:solidFill>
                  <a:srgbClr val="FFCC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</a:t>
            </a:r>
            <a:r>
              <a:rPr lang="ko-KR" altLang="en-US" sz="7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조설</a:t>
            </a:r>
            <a:r>
              <a:rPr lang="ko-KR" altLang="en-US" sz="7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립</a:t>
            </a:r>
            <a:r>
              <a:rPr lang="ko-KR" altLang="en-US" sz="6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와</a:t>
            </a:r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</a:t>
            </a:r>
            <a:r>
              <a:rPr lang="en-US" altLang="ko-KR" sz="7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7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간접적 </a:t>
            </a:r>
            <a:r>
              <a:rPr lang="ko-KR" altLang="en-US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사례중심으로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…</a:t>
            </a:r>
            <a:r>
              <a:rPr lang="ko-KR" altLang="en-US" sz="2700" dirty="0"/>
              <a:t/>
            </a:r>
            <a:br>
              <a:rPr lang="ko-KR" altLang="en-US" sz="2700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51920" y="5131864"/>
            <a:ext cx="6400800" cy="1752600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</a:t>
            </a:r>
            <a:r>
              <a:rPr lang="ko-KR" alt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준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</a:t>
            </a:r>
            <a:r>
              <a:rPr lang="en-US" altLang="ko-KR" sz="35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나승</a:t>
            </a:r>
            <a:r>
              <a:rPr lang="ko-KR" altLang="en-US" sz="3600" dirty="0" err="1" smtClean="0">
                <a:solidFill>
                  <a:schemeClr val="bg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달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r>
              <a:rPr lang="ko-KR" altLang="en-US" sz="3500" dirty="0" err="1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</a:t>
            </a:r>
            <a:r>
              <a:rPr lang="ko-KR" altLang="en-US" sz="3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흠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</a:t>
            </a:r>
            <a:r>
              <a:rPr lang="ko-KR" altLang="en-US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라</a:t>
            </a:r>
            <a:endParaRPr lang="ko-KR" altLang="en-US" sz="3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312876"/>
            <a:ext cx="9144000" cy="2268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250890" y="4905164"/>
            <a:ext cx="3713598" cy="1615593"/>
          </a:xfrm>
          <a:prstGeom prst="rect">
            <a:avLst/>
          </a:prstGeom>
          <a:noFill/>
          <a:ln w="222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56176" y="0"/>
            <a:ext cx="2987824" cy="23128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381314" y="2308566"/>
            <a:ext cx="2772308" cy="2276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381314" y="4581128"/>
            <a:ext cx="324544" cy="3515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976156" y="2149332"/>
            <a:ext cx="360040" cy="327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680264" y="0"/>
            <a:ext cx="475912" cy="5400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0" y="4581128"/>
            <a:ext cx="3381314" cy="22768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-508" y="1973573"/>
            <a:ext cx="324544" cy="351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63344" y="3933056"/>
            <a:ext cx="209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err="1" smtClean="0">
                <a:latin typeface="HY얕은샘물M" panose="02030600000101010101" pitchFamily="18" charset="-127"/>
                <a:ea typeface="HY얕은샘물M" panose="02030600000101010101" pitchFamily="18" charset="-127"/>
              </a:rPr>
              <a:t>답정</a:t>
            </a:r>
            <a:r>
              <a:rPr lang="en-US" altLang="ko-KR" sz="3600" dirty="0" smtClean="0">
                <a:latin typeface="HY얕은샘물M" panose="02030600000101010101" pitchFamily="18" charset="-127"/>
                <a:ea typeface="HY얕은샘물M" panose="02030600000101010101" pitchFamily="18" charset="-127"/>
              </a:rPr>
              <a:t>_NUM</a:t>
            </a:r>
            <a:endParaRPr lang="ko-KR" altLang="en-US" sz="36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71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2282002"/>
            <a:ext cx="9252026" cy="208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Q&amp;A</a:t>
            </a:r>
            <a:endParaRPr lang="ko-KR" altLang="en-US" sz="9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9532" y="124876"/>
            <a:ext cx="1882552" cy="1143000"/>
          </a:xfrm>
        </p:spPr>
        <p:txBody>
          <a:bodyPr/>
          <a:lstStyle/>
          <a:p>
            <a:r>
              <a:rPr lang="ko-KR" altLang="en-US" sz="5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목</a:t>
            </a:r>
            <a:r>
              <a:rPr lang="ko-KR" alt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차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75756" y="0"/>
            <a:ext cx="6768244" cy="1392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431540" y="2564904"/>
            <a:ext cx="7200800" cy="3848869"/>
            <a:chOff x="1007604" y="1648492"/>
            <a:chExt cx="7388363" cy="4640586"/>
          </a:xfrm>
        </p:grpSpPr>
        <p:cxnSp>
          <p:nvCxnSpPr>
            <p:cNvPr id="20" name="꺾인 연결선 19"/>
            <p:cNvCxnSpPr/>
            <p:nvPr/>
          </p:nvCxnSpPr>
          <p:spPr>
            <a:xfrm>
              <a:off x="1007604" y="1648492"/>
              <a:ext cx="2268252" cy="1168440"/>
            </a:xfrm>
            <a:prstGeom prst="bentConnector3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꺾인 연결선 35"/>
            <p:cNvCxnSpPr/>
            <p:nvPr/>
          </p:nvCxnSpPr>
          <p:spPr>
            <a:xfrm>
              <a:off x="2141730" y="2816932"/>
              <a:ext cx="2268252" cy="1168440"/>
            </a:xfrm>
            <a:prstGeom prst="bentConnector3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꺾인 연결선 36"/>
            <p:cNvCxnSpPr/>
            <p:nvPr/>
          </p:nvCxnSpPr>
          <p:spPr>
            <a:xfrm>
              <a:off x="3275856" y="3979788"/>
              <a:ext cx="2268252" cy="1168440"/>
            </a:xfrm>
            <a:prstGeom prst="bentConnector3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꺾인 연결선 37"/>
            <p:cNvCxnSpPr/>
            <p:nvPr/>
          </p:nvCxnSpPr>
          <p:spPr>
            <a:xfrm>
              <a:off x="4409982" y="5148228"/>
              <a:ext cx="3985985" cy="1140850"/>
            </a:xfrm>
            <a:prstGeom prst="bentConnector3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직사각형 39"/>
          <p:cNvSpPr/>
          <p:nvPr/>
        </p:nvSpPr>
        <p:spPr>
          <a:xfrm>
            <a:off x="1547662" y="2617220"/>
            <a:ext cx="1584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개</a:t>
            </a:r>
            <a:r>
              <a:rPr lang="ko-KR" alt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념</a:t>
            </a:r>
            <a:endParaRPr lang="ko-KR" altLang="en-US" sz="4800" dirty="0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2545432" y="3504546"/>
            <a:ext cx="1630524" cy="105689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</a:t>
            </a:r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3419872" y="4165392"/>
            <a:ext cx="5868653" cy="153655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장인물 </a:t>
            </a:r>
            <a:r>
              <a:rPr lang="en-US" altLang="ko-K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 </a:t>
            </a:r>
            <a:r>
              <a:rPr lang="ko-KR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스토</a:t>
            </a:r>
            <a:r>
              <a:rPr lang="ko-KR" alt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리</a:t>
            </a:r>
            <a:r>
              <a:rPr lang="en-US" altLang="ko-KR" sz="4000" dirty="0" smtClean="0"/>
              <a:t> </a:t>
            </a:r>
            <a:endParaRPr lang="ko-KR" altLang="en-US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3671900" y="1566081"/>
            <a:ext cx="52411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u="sng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</a:t>
            </a:r>
            <a:r>
              <a:rPr lang="ko-KR" altLang="en-US" sz="4000" u="sng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당 노동 행위</a:t>
            </a:r>
            <a:endParaRPr lang="en-US" altLang="ko-KR" sz="4000" u="sng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/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…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798127" y="546756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</a:t>
            </a:r>
            <a:r>
              <a:rPr lang="en-US" altLang="ko-KR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9532" y="124876"/>
            <a:ext cx="1882552" cy="1143000"/>
          </a:xfrm>
        </p:spPr>
        <p:txBody>
          <a:bodyPr/>
          <a:lstStyle/>
          <a:p>
            <a:r>
              <a:rPr lang="ko-KR" altLang="en-US" sz="5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개</a:t>
            </a:r>
            <a:r>
              <a:rPr lang="ko-KR" alt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75756" y="0"/>
            <a:ext cx="6768244" cy="1392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468560" y="131695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F0000"/>
                </a:solidFill>
              </a:rPr>
              <a:t>부</a:t>
            </a:r>
            <a:r>
              <a:rPr lang="ko-KR" altLang="en-US" sz="3200" dirty="0" smtClean="0"/>
              <a:t>당 노동 행위란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1916832"/>
            <a:ext cx="7164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근로자들의 노동조합 결성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가입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활동에 관한</a:t>
            </a:r>
            <a:endParaRPr lang="en-US" altLang="ko-KR" sz="1600" dirty="0" smtClean="0"/>
          </a:p>
          <a:p>
            <a:pPr algn="r">
              <a:lnSpc>
                <a:spcPct val="150000"/>
              </a:lnSpc>
            </a:pPr>
            <a:r>
              <a:rPr lang="ko-KR" altLang="en-US" sz="1600" dirty="0" smtClean="0"/>
              <a:t> 헌법상 권리가 침해된 경우 그것을 구제하기 위한 제도 </a:t>
            </a:r>
            <a:endParaRPr lang="en-US" altLang="ko-KR" sz="1600" dirty="0" smtClean="0"/>
          </a:p>
          <a:p>
            <a:pPr algn="just">
              <a:lnSpc>
                <a:spcPct val="150000"/>
              </a:lnSpc>
            </a:pPr>
            <a:endParaRPr lang="en-US" altLang="ko-KR" sz="1600" dirty="0" smtClean="0"/>
          </a:p>
          <a:p>
            <a:pPr algn="just">
              <a:lnSpc>
                <a:spcPct val="150000"/>
              </a:lnSpc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어길 시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년 이하의 징역 또는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천만 원 이하의 벌금에 처해짐</a:t>
            </a:r>
            <a:endParaRPr lang="ko-KR" alt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113076"/>
            <a:ext cx="8856984" cy="25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0964" y="3501008"/>
            <a:ext cx="115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rgbClr val="0070C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유</a:t>
            </a:r>
            <a:r>
              <a:rPr lang="ko-KR" altLang="en-US" sz="2400" dirty="0">
                <a:latin typeface="HY수평선B" panose="02030600000101010101" pitchFamily="18" charset="-127"/>
                <a:ea typeface="HY수평선B" panose="02030600000101010101" pitchFamily="18" charset="-127"/>
              </a:rPr>
              <a:t>형</a:t>
            </a:r>
          </a:p>
        </p:txBody>
      </p:sp>
    </p:spTree>
    <p:extLst>
      <p:ext uri="{BB962C8B-B14F-4D97-AF65-F5344CB8AC3E}">
        <p14:creationId xmlns:p14="http://schemas.microsoft.com/office/powerpoint/2010/main" val="19201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9532" y="124876"/>
            <a:ext cx="1882552" cy="1143000"/>
          </a:xfrm>
        </p:spPr>
        <p:txBody>
          <a:bodyPr/>
          <a:lstStyle/>
          <a:p>
            <a:r>
              <a:rPr lang="ko-KR" altLang="en-US" sz="54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개</a:t>
            </a:r>
            <a:r>
              <a:rPr lang="ko-KR" alt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념</a:t>
            </a:r>
            <a:r>
              <a:rPr lang="en-US" altLang="ko-KR" smtClean="0"/>
              <a:t> </a:t>
            </a:r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375756" y="0"/>
            <a:ext cx="6768244" cy="1392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24028" y="589875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1992.4.10, 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대법원 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91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도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3044</a:t>
            </a:r>
            <a:endParaRPr lang="ko-KR" altLang="en-US" sz="16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516" y="4455115"/>
            <a:ext cx="87180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☞ 그 행위가 우선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노동조합의 활동</a:t>
            </a:r>
            <a:r>
              <a:rPr lang="ko-KR" altLang="en-US" sz="1400" dirty="0" smtClean="0"/>
              <a:t>으로 볼 수 있어야 하고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☞ 그 목적이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근로조건의 유지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․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개선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단결강화</a:t>
            </a:r>
            <a:r>
              <a:rPr lang="ko-KR" altLang="en-US" sz="1400" dirty="0" smtClean="0"/>
              <a:t>를 위한 것이어야 하며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☞ 단체협약</a:t>
            </a:r>
            <a:r>
              <a:rPr lang="en-US" altLang="ko-KR" sz="1400" dirty="0" smtClean="0"/>
              <a:t>․</a:t>
            </a:r>
            <a:r>
              <a:rPr lang="ko-KR" altLang="en-US" sz="1400" dirty="0" smtClean="0"/>
              <a:t>취업규칙에 별도의 허용규정이 있거나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사용자의 승낙이 없는 한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취업시간 외에 하여야 하고</a:t>
            </a:r>
            <a:endParaRPr lang="ko-KR" altLang="en-US" sz="1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☞ 사용자의 노무지휘권이나 시설관리권에 바탕을 둔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합리적인 규율이나 제약</a:t>
            </a:r>
            <a:r>
              <a:rPr lang="ko-KR" altLang="en-US" sz="1400" dirty="0" smtClean="0"/>
              <a:t>에 따라야 하며</a:t>
            </a:r>
            <a:r>
              <a:rPr lang="en-US" altLang="ko-KR" sz="1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사회상규에 반하지 않아야 함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504" y="3501008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0070C0"/>
                </a:solidFill>
              </a:rPr>
              <a:t>노</a:t>
            </a:r>
            <a:r>
              <a:rPr lang="ko-KR" altLang="en-US" sz="2000" b="1" dirty="0"/>
              <a:t>조활동이 근무시간 중 또는 기업시설 내에서 이루어지는 경우</a:t>
            </a:r>
            <a:endParaRPr lang="en-US" altLang="ko-KR" sz="2000" b="1" dirty="0"/>
          </a:p>
          <a:p>
            <a:pPr algn="r"/>
            <a:r>
              <a:rPr lang="ko-KR" altLang="en-US" sz="2400" dirty="0" smtClean="0"/>
              <a:t> </a:t>
            </a:r>
            <a:r>
              <a:rPr lang="ko-KR" altLang="en-US" sz="2000" dirty="0" smtClean="0"/>
              <a:t>정당한 </a:t>
            </a:r>
            <a:r>
              <a:rPr lang="ko-KR" altLang="en-US" sz="2000" dirty="0"/>
              <a:t>활동으로 인정받기 위해서는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9195"/>
            <a:ext cx="2772308" cy="18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2509"/>
            <a:ext cx="2772308" cy="18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1882552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</a:t>
            </a:r>
            <a:r>
              <a:rPr lang="ko-KR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75756" y="0"/>
            <a:ext cx="6768244" cy="1484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3548" y="155679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일</a:t>
            </a:r>
            <a:r>
              <a:rPr lang="ko-KR" altLang="en-US" b="1" dirty="0" smtClean="0"/>
              <a:t>본의 사례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79928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사용자가 노동위원회의 </a:t>
            </a:r>
            <a:r>
              <a:rPr lang="ko-KR" altLang="en-US" b="1" dirty="0" smtClean="0">
                <a:solidFill>
                  <a:srgbClr val="0070C0"/>
                </a:solidFill>
              </a:rPr>
              <a:t>구제명령에 불복</a:t>
            </a:r>
            <a:r>
              <a:rPr lang="ko-KR" altLang="en-US" dirty="0" smtClean="0">
                <a:solidFill>
                  <a:srgbClr val="0070C0"/>
                </a:solidFill>
              </a:rPr>
              <a:t>하여 법원에 행정소송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취소소송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r>
              <a:rPr lang="ko-KR" altLang="en-US" dirty="0" smtClean="0">
                <a:solidFill>
                  <a:srgbClr val="0070C0"/>
                </a:solidFill>
              </a:rPr>
              <a:t>을 제기한 경우</a:t>
            </a:r>
            <a:r>
              <a:rPr lang="ko-KR" altLang="en-US" dirty="0" smtClean="0"/>
              <a:t>에 </a:t>
            </a:r>
            <a:r>
              <a:rPr lang="ko-KR" altLang="en-US" u="sng" dirty="0" smtClean="0"/>
              <a:t>구제명령의 신속한 이행을 강제하기 위한 제도</a:t>
            </a:r>
            <a:r>
              <a:rPr lang="ko-KR" altLang="en-US" dirty="0" smtClean="0"/>
              <a:t>로서 법원의 </a:t>
            </a:r>
            <a:r>
              <a:rPr lang="ko-KR" altLang="en-US" b="1" dirty="0" smtClean="0">
                <a:solidFill>
                  <a:srgbClr val="FF0000"/>
                </a:solidFill>
              </a:rPr>
              <a:t>긴급명령제도</a:t>
            </a:r>
            <a:r>
              <a:rPr lang="ko-KR" altLang="en-US" dirty="0" smtClean="0"/>
              <a:t>가 있음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09020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미</a:t>
            </a:r>
            <a:r>
              <a:rPr lang="ko-KR" altLang="en-US" b="1" dirty="0" smtClean="0"/>
              <a:t>국의 사례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113076"/>
            <a:ext cx="8064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전국노사관계위원회</a:t>
            </a:r>
            <a:r>
              <a:rPr lang="en-US" altLang="ko-KR" dirty="0" smtClean="0"/>
              <a:t>(NLRB)</a:t>
            </a:r>
            <a:r>
              <a:rPr lang="ko-KR" altLang="en-US" dirty="0" smtClean="0"/>
              <a:t>의 구제명령을 통한 </a:t>
            </a:r>
            <a:r>
              <a:rPr lang="ko-KR" altLang="en-US" b="1" dirty="0" smtClean="0">
                <a:solidFill>
                  <a:srgbClr val="FF0000"/>
                </a:solidFill>
              </a:rPr>
              <a:t>원상회복주의를 채택</a:t>
            </a:r>
            <a:r>
              <a:rPr lang="ko-KR" altLang="en-US" dirty="0" smtClean="0"/>
              <a:t>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뿐만 아니라 </a:t>
            </a:r>
            <a:r>
              <a:rPr lang="ko-KR" altLang="en-US" dirty="0" smtClean="0">
                <a:solidFill>
                  <a:srgbClr val="0000FF"/>
                </a:solidFill>
              </a:rPr>
              <a:t>노동조합 또는 그 대리인의 부당노동행위도 규정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직접 처벌규정 없음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516" y="249753"/>
            <a:ext cx="1882552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</a:t>
            </a:r>
            <a:r>
              <a:rPr lang="ko-KR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75756" y="0"/>
            <a:ext cx="6768244" cy="1484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700808"/>
            <a:ext cx="6733723" cy="32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3508" y="522920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00FF"/>
                </a:solidFill>
              </a:rPr>
              <a:t>회</a:t>
            </a:r>
            <a:r>
              <a:rPr lang="ko-KR" altLang="en-US" sz="1600" dirty="0" smtClean="0"/>
              <a:t>사 쪽의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입맛에 맞는 대의원 후보를 내세워서 노조를 장악하여 노조를 와해</a:t>
            </a:r>
            <a:r>
              <a:rPr lang="ko-KR" altLang="en-US" sz="1600" dirty="0" smtClean="0"/>
              <a:t>하려는 </a:t>
            </a:r>
            <a:endParaRPr lang="en-US" altLang="ko-KR" sz="1600" dirty="0" smtClean="0"/>
          </a:p>
          <a:p>
            <a:pPr algn="r"/>
            <a:r>
              <a:rPr lang="ko-KR" altLang="en-US" sz="1600" dirty="0" smtClean="0"/>
              <a:t>시도를 하다 내부자료를 통해 덜미가 잡혀 논란이 생겼던 대우조선의 사례</a:t>
            </a:r>
            <a:endParaRPr lang="ko-KR" altLang="en-US" sz="1600" dirty="0"/>
          </a:p>
        </p:txBody>
      </p:sp>
      <p:sp>
        <p:nvSpPr>
          <p:cNvPr id="30" name="직사각형 29"/>
          <p:cNvSpPr/>
          <p:nvPr/>
        </p:nvSpPr>
        <p:spPr>
          <a:xfrm>
            <a:off x="6984268" y="6129300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한겨레</a:t>
            </a:r>
            <a:r>
              <a:rPr lang="ko-KR" altLang="en-US" dirty="0" smtClean="0"/>
              <a:t> 신문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7843668" y="6479848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09/14/1991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2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516" y="249753"/>
            <a:ext cx="1882552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</a:t>
            </a:r>
            <a:r>
              <a:rPr lang="ko-KR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75756" y="0"/>
            <a:ext cx="6768244" cy="1484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5516" y="148478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4000" b="1" dirty="0">
                <a:solidFill>
                  <a:srgbClr val="FF0000"/>
                </a:solidFill>
              </a:rPr>
              <a:t>노</a:t>
            </a:r>
            <a:r>
              <a:rPr lang="ko-KR" altLang="en-US" sz="2800" b="1" dirty="0"/>
              <a:t>조 설립 막으려 택배 기사 감시한 </a:t>
            </a:r>
            <a:r>
              <a:rPr lang="en-US" altLang="ko-KR" sz="2800" b="1" dirty="0"/>
              <a:t>CJ </a:t>
            </a:r>
            <a:r>
              <a:rPr lang="ko-KR" altLang="en-US" sz="2800" b="1" dirty="0"/>
              <a:t>대한통운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7084583" y="61293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 smtClean="0"/>
              <a:t>출처 </a:t>
            </a:r>
            <a:r>
              <a:rPr lang="en-US" altLang="ko-KR" dirty="0" smtClean="0"/>
              <a:t>: SBS </a:t>
            </a:r>
            <a:r>
              <a:rPr lang="en-US" altLang="ko-KR" dirty="0"/>
              <a:t>8</a:t>
            </a:r>
            <a:r>
              <a:rPr lang="ko-KR" altLang="en-US" dirty="0"/>
              <a:t>뉴스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852" y="23755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1. CJ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택배의 싼 운송료와 과도한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벌칙료로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인해 파업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48" y="3375328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파업 당시 처우 개선 약속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3828" y="41037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en-US" altLang="ko-KR" dirty="0" smtClean="0"/>
              <a:t>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약속 지켜지지 않아 노조 설립 등 대책 논의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859868"/>
            <a:ext cx="37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감시 붙여 방해목적 감시는 불법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852" y="5723964"/>
            <a:ext cx="37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그런 사실 없다며 증거 불충분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9" name="구부러진 연결선 8"/>
          <p:cNvCxnSpPr>
            <a:stCxn id="7" idx="1"/>
            <a:endCxn id="13" idx="0"/>
          </p:cNvCxnSpPr>
          <p:nvPr/>
        </p:nvCxnSpPr>
        <p:spPr>
          <a:xfrm rot="10800000" flipV="1">
            <a:off x="2069722" y="2560258"/>
            <a:ext cx="1170130" cy="815070"/>
          </a:xfrm>
          <a:prstGeom prst="curvedConnector2">
            <a:avLst/>
          </a:prstGeom>
          <a:ln w="635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구부러진 연결선 10"/>
          <p:cNvCxnSpPr>
            <a:stCxn id="13" idx="3"/>
            <a:endCxn id="14" idx="0"/>
          </p:cNvCxnSpPr>
          <p:nvPr/>
        </p:nvCxnSpPr>
        <p:spPr>
          <a:xfrm>
            <a:off x="3635896" y="3559994"/>
            <a:ext cx="2052228" cy="543790"/>
          </a:xfrm>
          <a:prstGeom prst="curvedConnector2">
            <a:avLst/>
          </a:prstGeom>
          <a:ln w="63500">
            <a:solidFill>
              <a:srgbClr val="FF9966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구부러진 연결선 17"/>
          <p:cNvCxnSpPr>
            <a:stCxn id="14" idx="1"/>
            <a:endCxn id="16" idx="0"/>
          </p:cNvCxnSpPr>
          <p:nvPr/>
        </p:nvCxnSpPr>
        <p:spPr>
          <a:xfrm rot="10800000" flipV="1">
            <a:off x="2263552" y="4288450"/>
            <a:ext cx="760276" cy="571418"/>
          </a:xfrm>
          <a:prstGeom prst="curvedConnector2">
            <a:avLst/>
          </a:prstGeom>
          <a:ln w="63500">
            <a:solidFill>
              <a:srgbClr val="00B05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16" idx="3"/>
            <a:endCxn id="17" idx="0"/>
          </p:cNvCxnSpPr>
          <p:nvPr/>
        </p:nvCxnSpPr>
        <p:spPr>
          <a:xfrm>
            <a:off x="4131568" y="5044534"/>
            <a:ext cx="976300" cy="679430"/>
          </a:xfrm>
          <a:prstGeom prst="curvedConnector2">
            <a:avLst/>
          </a:prstGeom>
          <a:ln w="63500"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764002" y="6479848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06/02/2016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7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375756" y="0"/>
            <a:ext cx="6768244" cy="1392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508" y="188640"/>
            <a:ext cx="2484276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장인물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12776641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8" y="4293096"/>
            <a:ext cx="1133072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30" y="1392753"/>
            <a:ext cx="1279498" cy="11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01108"/>
            <a:ext cx="132145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43" y="2924944"/>
            <a:ext cx="1126813" cy="10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3307077525"/>
              </p:ext>
            </p:extLst>
          </p:nvPr>
        </p:nvGraphicFramePr>
        <p:xfrm>
          <a:off x="1655676" y="13962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077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375756" y="0"/>
            <a:ext cx="6768244" cy="1392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508" y="188640"/>
            <a:ext cx="2484276" cy="1143000"/>
          </a:xfrm>
        </p:spPr>
        <p:txBody>
          <a:bodyPr>
            <a:normAutofit/>
          </a:bodyPr>
          <a:lstStyle/>
          <a:p>
            <a:r>
              <a:rPr lang="ko-KR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스토</a:t>
            </a:r>
            <a:r>
              <a:rPr lang="ko-KR" alt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8086279" cy="246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290</Words>
  <Application>Microsoft Office PowerPoint</Application>
  <PresentationFormat>화면 슬라이드 쇼(4:3)</PresentationFormat>
  <Paragraphs>55</Paragraphs>
  <Slides>10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노조설립와해   “간접적 사례중심으로… </vt:lpstr>
      <vt:lpstr>목차 </vt:lpstr>
      <vt:lpstr>개념 </vt:lpstr>
      <vt:lpstr>개념 </vt:lpstr>
      <vt:lpstr>사례 </vt:lpstr>
      <vt:lpstr>사례 </vt:lpstr>
      <vt:lpstr>사례 </vt:lpstr>
      <vt:lpstr>등장인물 </vt:lpstr>
      <vt:lpstr>스토리 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마케팅 조사</dc:title>
  <dc:creator>User</dc:creator>
  <cp:lastModifiedBy>Happyday</cp:lastModifiedBy>
  <cp:revision>408</cp:revision>
  <cp:lastPrinted>2016-11-21T01:50:54Z</cp:lastPrinted>
  <dcterms:created xsi:type="dcterms:W3CDTF">2014-03-18T11:52:53Z</dcterms:created>
  <dcterms:modified xsi:type="dcterms:W3CDTF">2016-11-21T03:57:32Z</dcterms:modified>
</cp:coreProperties>
</file>