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양석준" initials="양" lastIdx="1" clrIdx="0">
    <p:extLst>
      <p:ext uri="{19B8F6BF-5375-455C-9EA6-DF929625EA0E}">
        <p15:presenceInfo xmlns:p15="http://schemas.microsoft.com/office/powerpoint/2012/main" userId="S::ysj990929@daegu.ac.kr::a6c22b60-f641-43e3-b60c-8bcf5443da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E6E"/>
    <a:srgbClr val="EAF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27729-CB09-C745-9FAD-A04978D3F183}" v="2417" dt="2021-03-30T10:51:5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9T22:30:32.227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image" Target="../media/image20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1A7D7-7519-2149-8BD6-06A1901788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2BDBE7C-6136-2D4B-9871-FECF5F7BEE6A}">
      <dgm:prSet phldrT="[텍스트]"/>
      <dgm:spPr/>
      <dgm:t>
        <a:bodyPr/>
        <a:lstStyle/>
        <a:p>
          <a:pPr latinLnBrk="1"/>
          <a:r>
            <a:rPr lang="en-US" altLang="ko-KR" dirty="0"/>
            <a:t>1.</a:t>
          </a:r>
          <a:r>
            <a:rPr lang="ko-KR" altLang="en-US" dirty="0"/>
            <a:t>축제란</a:t>
          </a:r>
          <a:r>
            <a:rPr lang="en-US" altLang="ko-KR" dirty="0"/>
            <a:t>?</a:t>
          </a:r>
          <a:endParaRPr lang="ko-KR" altLang="en-US" dirty="0"/>
        </a:p>
      </dgm:t>
    </dgm:pt>
    <dgm:pt modelId="{8BB26C9A-BD2F-1E4E-96B4-FD9484E37A42}" type="parTrans" cxnId="{64C9B54D-E47D-8945-8469-5AC06CF12EA1}">
      <dgm:prSet/>
      <dgm:spPr/>
      <dgm:t>
        <a:bodyPr/>
        <a:lstStyle/>
        <a:p>
          <a:pPr latinLnBrk="1"/>
          <a:endParaRPr lang="ko-KR" altLang="en-US"/>
        </a:p>
      </dgm:t>
    </dgm:pt>
    <dgm:pt modelId="{1F7FCD45-6EED-624D-BD67-9D64D9AD6D35}" type="sibTrans" cxnId="{64C9B54D-E47D-8945-8469-5AC06CF12EA1}">
      <dgm:prSet/>
      <dgm:spPr/>
      <dgm:t>
        <a:bodyPr/>
        <a:lstStyle/>
        <a:p>
          <a:pPr latinLnBrk="1"/>
          <a:endParaRPr lang="ko-KR" altLang="en-US"/>
        </a:p>
      </dgm:t>
    </dgm:pt>
    <dgm:pt modelId="{80BE1243-24D5-F747-9AD5-0909BAF55729}">
      <dgm:prSet phldrT="[텍스트]"/>
      <dgm:spPr/>
      <dgm:t>
        <a:bodyPr/>
        <a:lstStyle/>
        <a:p>
          <a:pPr latinLnBrk="1"/>
          <a:r>
            <a:rPr lang="en-US" altLang="ko-KR" dirty="0"/>
            <a:t>2.</a:t>
          </a:r>
          <a:r>
            <a:rPr lang="ko-KR" altLang="en-US" dirty="0"/>
            <a:t> 축제의 역사와 변화</a:t>
          </a:r>
        </a:p>
      </dgm:t>
    </dgm:pt>
    <dgm:pt modelId="{3CE45D2A-3BC5-0E43-ACF3-138EF2C62999}" type="parTrans" cxnId="{C2B8E247-AA89-A24B-9F72-7419BF00D2E0}">
      <dgm:prSet/>
      <dgm:spPr/>
      <dgm:t>
        <a:bodyPr/>
        <a:lstStyle/>
        <a:p>
          <a:pPr latinLnBrk="1"/>
          <a:endParaRPr lang="ko-KR" altLang="en-US"/>
        </a:p>
      </dgm:t>
    </dgm:pt>
    <dgm:pt modelId="{B551AA1A-25D5-D44E-AFDF-F416AD15E5D3}" type="sibTrans" cxnId="{C2B8E247-AA89-A24B-9F72-7419BF00D2E0}">
      <dgm:prSet/>
      <dgm:spPr/>
      <dgm:t>
        <a:bodyPr/>
        <a:lstStyle/>
        <a:p>
          <a:pPr latinLnBrk="1"/>
          <a:endParaRPr lang="ko-KR" altLang="en-US"/>
        </a:p>
      </dgm:t>
    </dgm:pt>
    <dgm:pt modelId="{B69AD1B4-827A-274C-B24E-3C7C1FF40F64}">
      <dgm:prSet phldrT="[텍스트]"/>
      <dgm:spPr/>
      <dgm:t>
        <a:bodyPr/>
        <a:lstStyle/>
        <a:p>
          <a:pPr latinLnBrk="1"/>
          <a:r>
            <a:rPr lang="en-US" altLang="ko-KR" dirty="0"/>
            <a:t>3.</a:t>
          </a:r>
          <a:r>
            <a:rPr lang="ko-KR" altLang="en-US" dirty="0"/>
            <a:t> 사계절의 축제</a:t>
          </a:r>
        </a:p>
      </dgm:t>
    </dgm:pt>
    <dgm:pt modelId="{3F19B6CB-67A5-294F-88A4-C0DB80666D80}" type="parTrans" cxnId="{41C4ABB6-FDBF-754C-9120-8FD82E4E95B2}">
      <dgm:prSet/>
      <dgm:spPr/>
      <dgm:t>
        <a:bodyPr/>
        <a:lstStyle/>
        <a:p>
          <a:pPr latinLnBrk="1"/>
          <a:endParaRPr lang="ko-KR" altLang="en-US"/>
        </a:p>
      </dgm:t>
    </dgm:pt>
    <dgm:pt modelId="{00529084-6977-3A42-931B-B7F05C80651B}" type="sibTrans" cxnId="{41C4ABB6-FDBF-754C-9120-8FD82E4E95B2}">
      <dgm:prSet/>
      <dgm:spPr/>
      <dgm:t>
        <a:bodyPr/>
        <a:lstStyle/>
        <a:p>
          <a:pPr latinLnBrk="1"/>
          <a:endParaRPr lang="ko-KR" altLang="en-US"/>
        </a:p>
      </dgm:t>
    </dgm:pt>
    <dgm:pt modelId="{E1AC737C-F7BA-8545-ACEF-5FDF5E9720E7}">
      <dgm:prSet/>
      <dgm:spPr/>
      <dgm:t>
        <a:bodyPr/>
        <a:lstStyle/>
        <a:p>
          <a:pPr latinLnBrk="1"/>
          <a:r>
            <a:rPr lang="en-US" altLang="ko-KR" dirty="0"/>
            <a:t>4.</a:t>
          </a:r>
          <a:r>
            <a:rPr lang="ko-KR" altLang="en-US" dirty="0"/>
            <a:t> 지역별 축제와 일본 </a:t>
          </a:r>
          <a:r>
            <a:rPr lang="en-US" altLang="ko-KR" dirty="0"/>
            <a:t>3</a:t>
          </a:r>
          <a:r>
            <a:rPr lang="ko-KR" altLang="en-US" dirty="0"/>
            <a:t>대 축제</a:t>
          </a:r>
        </a:p>
      </dgm:t>
    </dgm:pt>
    <dgm:pt modelId="{B12B9524-C28F-6640-AE8D-766CECACF4CE}" type="parTrans" cxnId="{01943C3D-3F62-D64B-8BBE-2B34C57A8029}">
      <dgm:prSet/>
      <dgm:spPr/>
      <dgm:t>
        <a:bodyPr/>
        <a:lstStyle/>
        <a:p>
          <a:pPr latinLnBrk="1"/>
          <a:endParaRPr lang="ko-KR" altLang="en-US"/>
        </a:p>
      </dgm:t>
    </dgm:pt>
    <dgm:pt modelId="{BE066D0F-079A-A440-93B5-A4EDA5073ED2}" type="sibTrans" cxnId="{01943C3D-3F62-D64B-8BBE-2B34C57A8029}">
      <dgm:prSet/>
      <dgm:spPr/>
      <dgm:t>
        <a:bodyPr/>
        <a:lstStyle/>
        <a:p>
          <a:pPr latinLnBrk="1"/>
          <a:endParaRPr lang="ko-KR" altLang="en-US"/>
        </a:p>
      </dgm:t>
    </dgm:pt>
    <dgm:pt modelId="{1E5B73E1-2E1E-074A-B643-168EF451057E}" type="pres">
      <dgm:prSet presAssocID="{A3E1A7D7-7519-2149-8BD6-06A1901788BD}" presName="vert0" presStyleCnt="0">
        <dgm:presLayoutVars>
          <dgm:dir/>
          <dgm:animOne val="branch"/>
          <dgm:animLvl val="lvl"/>
        </dgm:presLayoutVars>
      </dgm:prSet>
      <dgm:spPr/>
    </dgm:pt>
    <dgm:pt modelId="{5B13958F-5A75-A14D-B101-0DBF6A095EA0}" type="pres">
      <dgm:prSet presAssocID="{12BDBE7C-6136-2D4B-9871-FECF5F7BEE6A}" presName="thickLine" presStyleLbl="alignNode1" presStyleIdx="0" presStyleCnt="4"/>
      <dgm:spPr/>
    </dgm:pt>
    <dgm:pt modelId="{8A5B1693-8FD6-F640-A0A0-7F21E90EB28E}" type="pres">
      <dgm:prSet presAssocID="{12BDBE7C-6136-2D4B-9871-FECF5F7BEE6A}" presName="horz1" presStyleCnt="0"/>
      <dgm:spPr/>
    </dgm:pt>
    <dgm:pt modelId="{DE80B3F2-4725-AC4D-8A0B-4F0A81B7DA87}" type="pres">
      <dgm:prSet presAssocID="{12BDBE7C-6136-2D4B-9871-FECF5F7BEE6A}" presName="tx1" presStyleLbl="revTx" presStyleIdx="0" presStyleCnt="4"/>
      <dgm:spPr/>
    </dgm:pt>
    <dgm:pt modelId="{FA6F8C22-5AD5-F94C-99E5-9285857A776A}" type="pres">
      <dgm:prSet presAssocID="{12BDBE7C-6136-2D4B-9871-FECF5F7BEE6A}" presName="vert1" presStyleCnt="0"/>
      <dgm:spPr/>
    </dgm:pt>
    <dgm:pt modelId="{009D8891-DB51-8047-BFC6-9792963164F6}" type="pres">
      <dgm:prSet presAssocID="{80BE1243-24D5-F747-9AD5-0909BAF55729}" presName="thickLine" presStyleLbl="alignNode1" presStyleIdx="1" presStyleCnt="4"/>
      <dgm:spPr/>
    </dgm:pt>
    <dgm:pt modelId="{1D80C489-A5E4-ED4B-B88E-CD55E9B45EC7}" type="pres">
      <dgm:prSet presAssocID="{80BE1243-24D5-F747-9AD5-0909BAF55729}" presName="horz1" presStyleCnt="0"/>
      <dgm:spPr/>
    </dgm:pt>
    <dgm:pt modelId="{41763E03-D445-DE4E-8C56-B97AD3753109}" type="pres">
      <dgm:prSet presAssocID="{80BE1243-24D5-F747-9AD5-0909BAF55729}" presName="tx1" presStyleLbl="revTx" presStyleIdx="1" presStyleCnt="4"/>
      <dgm:spPr/>
    </dgm:pt>
    <dgm:pt modelId="{7A6375E9-6351-CC47-83FC-5E91AF516EC1}" type="pres">
      <dgm:prSet presAssocID="{80BE1243-24D5-F747-9AD5-0909BAF55729}" presName="vert1" presStyleCnt="0"/>
      <dgm:spPr/>
    </dgm:pt>
    <dgm:pt modelId="{CF184334-B987-4345-8A20-559E1A8EBA1C}" type="pres">
      <dgm:prSet presAssocID="{B69AD1B4-827A-274C-B24E-3C7C1FF40F64}" presName="thickLine" presStyleLbl="alignNode1" presStyleIdx="2" presStyleCnt="4"/>
      <dgm:spPr/>
    </dgm:pt>
    <dgm:pt modelId="{993EB431-7AF6-7E43-8F0E-17C34B19466D}" type="pres">
      <dgm:prSet presAssocID="{B69AD1B4-827A-274C-B24E-3C7C1FF40F64}" presName="horz1" presStyleCnt="0"/>
      <dgm:spPr/>
    </dgm:pt>
    <dgm:pt modelId="{7E51DA52-793D-EA41-B8B2-45FE8E4D58DA}" type="pres">
      <dgm:prSet presAssocID="{B69AD1B4-827A-274C-B24E-3C7C1FF40F64}" presName="tx1" presStyleLbl="revTx" presStyleIdx="2" presStyleCnt="4"/>
      <dgm:spPr/>
    </dgm:pt>
    <dgm:pt modelId="{AD6B9B77-41B3-AE46-A40F-BA16BBBB5879}" type="pres">
      <dgm:prSet presAssocID="{B69AD1B4-827A-274C-B24E-3C7C1FF40F64}" presName="vert1" presStyleCnt="0"/>
      <dgm:spPr/>
    </dgm:pt>
    <dgm:pt modelId="{B57BCDD6-2E1D-E54A-B7CB-65F1175D83CB}" type="pres">
      <dgm:prSet presAssocID="{E1AC737C-F7BA-8545-ACEF-5FDF5E9720E7}" presName="thickLine" presStyleLbl="alignNode1" presStyleIdx="3" presStyleCnt="4"/>
      <dgm:spPr/>
    </dgm:pt>
    <dgm:pt modelId="{DA09D334-6450-D448-9D61-9FC7E5717D97}" type="pres">
      <dgm:prSet presAssocID="{E1AC737C-F7BA-8545-ACEF-5FDF5E9720E7}" presName="horz1" presStyleCnt="0"/>
      <dgm:spPr/>
    </dgm:pt>
    <dgm:pt modelId="{E83BF0A4-ED1D-1D4D-9F13-FE2F4E2CF249}" type="pres">
      <dgm:prSet presAssocID="{E1AC737C-F7BA-8545-ACEF-5FDF5E9720E7}" presName="tx1" presStyleLbl="revTx" presStyleIdx="3" presStyleCnt="4"/>
      <dgm:spPr/>
    </dgm:pt>
    <dgm:pt modelId="{A365915A-8D69-6A45-B400-34192956754D}" type="pres">
      <dgm:prSet presAssocID="{E1AC737C-F7BA-8545-ACEF-5FDF5E9720E7}" presName="vert1" presStyleCnt="0"/>
      <dgm:spPr/>
    </dgm:pt>
  </dgm:ptLst>
  <dgm:cxnLst>
    <dgm:cxn modelId="{21B2B318-BFA2-4046-8B4E-67B1EFE378AB}" type="presOf" srcId="{A3E1A7D7-7519-2149-8BD6-06A1901788BD}" destId="{1E5B73E1-2E1E-074A-B643-168EF451057E}" srcOrd="0" destOrd="0" presId="urn:microsoft.com/office/officeart/2008/layout/LinedList"/>
    <dgm:cxn modelId="{01943C3D-3F62-D64B-8BBE-2B34C57A8029}" srcId="{A3E1A7D7-7519-2149-8BD6-06A1901788BD}" destId="{E1AC737C-F7BA-8545-ACEF-5FDF5E9720E7}" srcOrd="3" destOrd="0" parTransId="{B12B9524-C28F-6640-AE8D-766CECACF4CE}" sibTransId="{BE066D0F-079A-A440-93B5-A4EDA5073ED2}"/>
    <dgm:cxn modelId="{C2B8E247-AA89-A24B-9F72-7419BF00D2E0}" srcId="{A3E1A7D7-7519-2149-8BD6-06A1901788BD}" destId="{80BE1243-24D5-F747-9AD5-0909BAF55729}" srcOrd="1" destOrd="0" parTransId="{3CE45D2A-3BC5-0E43-ACF3-138EF2C62999}" sibTransId="{B551AA1A-25D5-D44E-AFDF-F416AD15E5D3}"/>
    <dgm:cxn modelId="{64C9B54D-E47D-8945-8469-5AC06CF12EA1}" srcId="{A3E1A7D7-7519-2149-8BD6-06A1901788BD}" destId="{12BDBE7C-6136-2D4B-9871-FECF5F7BEE6A}" srcOrd="0" destOrd="0" parTransId="{8BB26C9A-BD2F-1E4E-96B4-FD9484E37A42}" sibTransId="{1F7FCD45-6EED-624D-BD67-9D64D9AD6D35}"/>
    <dgm:cxn modelId="{99290D64-D7A1-374C-9010-86E625032CEF}" type="presOf" srcId="{12BDBE7C-6136-2D4B-9871-FECF5F7BEE6A}" destId="{DE80B3F2-4725-AC4D-8A0B-4F0A81B7DA87}" srcOrd="0" destOrd="0" presId="urn:microsoft.com/office/officeart/2008/layout/LinedList"/>
    <dgm:cxn modelId="{20222568-FE9D-FA4D-A83A-A186B7E1930A}" type="presOf" srcId="{B69AD1B4-827A-274C-B24E-3C7C1FF40F64}" destId="{7E51DA52-793D-EA41-B8B2-45FE8E4D58DA}" srcOrd="0" destOrd="0" presId="urn:microsoft.com/office/officeart/2008/layout/LinedList"/>
    <dgm:cxn modelId="{41C4ABB6-FDBF-754C-9120-8FD82E4E95B2}" srcId="{A3E1A7D7-7519-2149-8BD6-06A1901788BD}" destId="{B69AD1B4-827A-274C-B24E-3C7C1FF40F64}" srcOrd="2" destOrd="0" parTransId="{3F19B6CB-67A5-294F-88A4-C0DB80666D80}" sibTransId="{00529084-6977-3A42-931B-B7F05C80651B}"/>
    <dgm:cxn modelId="{12B9B6D9-FFC9-E445-8826-B1D68E28B00B}" type="presOf" srcId="{E1AC737C-F7BA-8545-ACEF-5FDF5E9720E7}" destId="{E83BF0A4-ED1D-1D4D-9F13-FE2F4E2CF249}" srcOrd="0" destOrd="0" presId="urn:microsoft.com/office/officeart/2008/layout/LinedList"/>
    <dgm:cxn modelId="{14610FEF-CA8F-A24E-9D73-CDAF86B33FA5}" type="presOf" srcId="{80BE1243-24D5-F747-9AD5-0909BAF55729}" destId="{41763E03-D445-DE4E-8C56-B97AD3753109}" srcOrd="0" destOrd="0" presId="urn:microsoft.com/office/officeart/2008/layout/LinedList"/>
    <dgm:cxn modelId="{138FC40D-D6DF-E746-8487-8758E7BDD297}" type="presParOf" srcId="{1E5B73E1-2E1E-074A-B643-168EF451057E}" destId="{5B13958F-5A75-A14D-B101-0DBF6A095EA0}" srcOrd="0" destOrd="0" presId="urn:microsoft.com/office/officeart/2008/layout/LinedList"/>
    <dgm:cxn modelId="{EAB4317E-513C-5C4D-B920-994AD914D784}" type="presParOf" srcId="{1E5B73E1-2E1E-074A-B643-168EF451057E}" destId="{8A5B1693-8FD6-F640-A0A0-7F21E90EB28E}" srcOrd="1" destOrd="0" presId="urn:microsoft.com/office/officeart/2008/layout/LinedList"/>
    <dgm:cxn modelId="{D28CE903-77A5-DF45-8E59-130750AAE9DB}" type="presParOf" srcId="{8A5B1693-8FD6-F640-A0A0-7F21E90EB28E}" destId="{DE80B3F2-4725-AC4D-8A0B-4F0A81B7DA87}" srcOrd="0" destOrd="0" presId="urn:microsoft.com/office/officeart/2008/layout/LinedList"/>
    <dgm:cxn modelId="{CC0E06BE-3472-F147-8696-E1B37C295D12}" type="presParOf" srcId="{8A5B1693-8FD6-F640-A0A0-7F21E90EB28E}" destId="{FA6F8C22-5AD5-F94C-99E5-9285857A776A}" srcOrd="1" destOrd="0" presId="urn:microsoft.com/office/officeart/2008/layout/LinedList"/>
    <dgm:cxn modelId="{EF110725-50E6-AB4E-A35F-9B9AACA34A2D}" type="presParOf" srcId="{1E5B73E1-2E1E-074A-B643-168EF451057E}" destId="{009D8891-DB51-8047-BFC6-9792963164F6}" srcOrd="2" destOrd="0" presId="urn:microsoft.com/office/officeart/2008/layout/LinedList"/>
    <dgm:cxn modelId="{7175005C-7E24-E745-9551-F8AD42DF16A7}" type="presParOf" srcId="{1E5B73E1-2E1E-074A-B643-168EF451057E}" destId="{1D80C489-A5E4-ED4B-B88E-CD55E9B45EC7}" srcOrd="3" destOrd="0" presId="urn:microsoft.com/office/officeart/2008/layout/LinedList"/>
    <dgm:cxn modelId="{E4E6E3B1-D955-4441-8FAC-A800F297C7B3}" type="presParOf" srcId="{1D80C489-A5E4-ED4B-B88E-CD55E9B45EC7}" destId="{41763E03-D445-DE4E-8C56-B97AD3753109}" srcOrd="0" destOrd="0" presId="urn:microsoft.com/office/officeart/2008/layout/LinedList"/>
    <dgm:cxn modelId="{1BBE971A-BEFC-D046-BE3C-E4AD709B2CD2}" type="presParOf" srcId="{1D80C489-A5E4-ED4B-B88E-CD55E9B45EC7}" destId="{7A6375E9-6351-CC47-83FC-5E91AF516EC1}" srcOrd="1" destOrd="0" presId="urn:microsoft.com/office/officeart/2008/layout/LinedList"/>
    <dgm:cxn modelId="{7F2CA796-0D4B-FE49-B373-51FEC92ECB0C}" type="presParOf" srcId="{1E5B73E1-2E1E-074A-B643-168EF451057E}" destId="{CF184334-B987-4345-8A20-559E1A8EBA1C}" srcOrd="4" destOrd="0" presId="urn:microsoft.com/office/officeart/2008/layout/LinedList"/>
    <dgm:cxn modelId="{4B727D25-F987-6542-8F78-497A55FDF92B}" type="presParOf" srcId="{1E5B73E1-2E1E-074A-B643-168EF451057E}" destId="{993EB431-7AF6-7E43-8F0E-17C34B19466D}" srcOrd="5" destOrd="0" presId="urn:microsoft.com/office/officeart/2008/layout/LinedList"/>
    <dgm:cxn modelId="{0A3C9B81-C69A-A94A-A6DB-CAAAB1DC8DE3}" type="presParOf" srcId="{993EB431-7AF6-7E43-8F0E-17C34B19466D}" destId="{7E51DA52-793D-EA41-B8B2-45FE8E4D58DA}" srcOrd="0" destOrd="0" presId="urn:microsoft.com/office/officeart/2008/layout/LinedList"/>
    <dgm:cxn modelId="{AE122F56-5909-6E45-A07C-E83FC72CD805}" type="presParOf" srcId="{993EB431-7AF6-7E43-8F0E-17C34B19466D}" destId="{AD6B9B77-41B3-AE46-A40F-BA16BBBB5879}" srcOrd="1" destOrd="0" presId="urn:microsoft.com/office/officeart/2008/layout/LinedList"/>
    <dgm:cxn modelId="{445FCC8D-1F59-D243-852C-31B9A87D2A0B}" type="presParOf" srcId="{1E5B73E1-2E1E-074A-B643-168EF451057E}" destId="{B57BCDD6-2E1D-E54A-B7CB-65F1175D83CB}" srcOrd="6" destOrd="0" presId="urn:microsoft.com/office/officeart/2008/layout/LinedList"/>
    <dgm:cxn modelId="{61F7AA0E-A0AB-9945-AC29-050299595E0B}" type="presParOf" srcId="{1E5B73E1-2E1E-074A-B643-168EF451057E}" destId="{DA09D334-6450-D448-9D61-9FC7E5717D97}" srcOrd="7" destOrd="0" presId="urn:microsoft.com/office/officeart/2008/layout/LinedList"/>
    <dgm:cxn modelId="{9C468060-C35B-D747-ADF7-4E57554BD128}" type="presParOf" srcId="{DA09D334-6450-D448-9D61-9FC7E5717D97}" destId="{E83BF0A4-ED1D-1D4D-9F13-FE2F4E2CF249}" srcOrd="0" destOrd="0" presId="urn:microsoft.com/office/officeart/2008/layout/LinedList"/>
    <dgm:cxn modelId="{0AAB9DD1-09C5-4C40-A551-0875A6DC5514}" type="presParOf" srcId="{DA09D334-6450-D448-9D61-9FC7E5717D97}" destId="{A365915A-8D69-6A45-B400-3419295675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087D77-F671-464E-BE1B-92BFC90C7707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2DA949D-E69F-5645-8169-0C7F974E5641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</a:t>
          </a:r>
          <a:r>
            <a:rPr lang="ko-KR" altLang="en-US" dirty="0"/>
            <a:t> </a:t>
          </a:r>
          <a:r>
            <a:rPr lang="en-US" altLang="ko-KR" dirty="0" err="1"/>
            <a:t>maturi.info</a:t>
          </a:r>
          <a:endParaRPr lang="ko-KR" altLang="en-US" dirty="0"/>
        </a:p>
      </dgm:t>
    </dgm:pt>
    <dgm:pt modelId="{B0AD65C0-B547-C146-B9B5-2B46C89E66E3}" type="parTrans" cxnId="{22A3D307-490B-E249-B951-53011BEC11BF}">
      <dgm:prSet/>
      <dgm:spPr/>
      <dgm:t>
        <a:bodyPr/>
        <a:lstStyle/>
        <a:p>
          <a:pPr latinLnBrk="1"/>
          <a:endParaRPr lang="ko-KR" altLang="en-US"/>
        </a:p>
      </dgm:t>
    </dgm:pt>
    <dgm:pt modelId="{76C55087-09B5-784E-8D7C-FE1228241F91}" type="sibTrans" cxnId="{22A3D307-490B-E249-B951-53011BEC11BF}">
      <dgm:prSet/>
      <dgm:spPr/>
      <dgm:t>
        <a:bodyPr/>
        <a:lstStyle/>
        <a:p>
          <a:pPr latinLnBrk="1"/>
          <a:endParaRPr lang="ko-KR" altLang="en-US"/>
        </a:p>
      </dgm:t>
    </dgm:pt>
    <dgm:pt modelId="{D7F67547-E4B9-DD4A-BA28-02EAE834601F}">
      <dgm:prSet phldrT="[텍스트]"/>
      <dgm:spPr/>
      <dgm:t>
        <a:bodyPr/>
        <a:lstStyle/>
        <a:p>
          <a:pPr algn="l" latinLnBrk="1"/>
          <a:endParaRPr lang="en-US" altLang="ko-KR" dirty="0"/>
        </a:p>
        <a:p>
          <a:pPr algn="ctr" latinLnBrk="1"/>
          <a:endParaRPr lang="en-US" altLang="ko-KR" dirty="0"/>
        </a:p>
        <a:p>
          <a:pPr algn="ctr" latinLnBrk="1"/>
          <a:r>
            <a:rPr lang="ko-KR" altLang="en-US" dirty="0"/>
            <a:t>간다 마츠리는 매년 </a:t>
          </a:r>
          <a:r>
            <a:rPr lang="en-US" altLang="ko-KR" dirty="0"/>
            <a:t>5</a:t>
          </a:r>
          <a:r>
            <a:rPr lang="ko-KR" altLang="en-US" dirty="0"/>
            <a:t>월경</a:t>
          </a:r>
          <a:endParaRPr lang="en-US" altLang="ko-KR" dirty="0"/>
        </a:p>
        <a:p>
          <a:pPr algn="ctr" latinLnBrk="1"/>
          <a:r>
            <a:rPr lang="ko-KR" altLang="en-US" dirty="0"/>
            <a:t>일본 도쿄에서 열리는 축제이며 에도막부의 초대 쇼군의 세키가하라전투 에서 승리한 것을 기념해 개최한 축제에서 비롯된 것이다</a:t>
          </a:r>
          <a:r>
            <a:rPr lang="en-US" altLang="ko-KR" dirty="0"/>
            <a:t>.</a:t>
          </a:r>
          <a:endParaRPr lang="ko-KR" altLang="en-US" dirty="0"/>
        </a:p>
      </dgm:t>
    </dgm:pt>
    <dgm:pt modelId="{5AC30197-1EB6-8A48-A47A-40FF0316E894}" type="parTrans" cxnId="{CF326882-E508-9C4A-A979-B27BCB135945}">
      <dgm:prSet/>
      <dgm:spPr/>
      <dgm:t>
        <a:bodyPr/>
        <a:lstStyle/>
        <a:p>
          <a:pPr latinLnBrk="1"/>
          <a:endParaRPr lang="ko-KR" altLang="en-US"/>
        </a:p>
      </dgm:t>
    </dgm:pt>
    <dgm:pt modelId="{2C88EC19-2A80-554F-A5E3-C8972457376C}" type="sibTrans" cxnId="{CF326882-E508-9C4A-A979-B27BCB135945}">
      <dgm:prSet/>
      <dgm:spPr/>
      <dgm:t>
        <a:bodyPr/>
        <a:lstStyle/>
        <a:p>
          <a:pPr latinLnBrk="1"/>
          <a:endParaRPr lang="ko-KR" altLang="en-US"/>
        </a:p>
      </dgm:t>
    </dgm:pt>
    <dgm:pt modelId="{0A5B0783-186A-7F46-8513-CCCC770C9238}" type="pres">
      <dgm:prSet presAssocID="{5F087D77-F671-464E-BE1B-92BFC90C7707}" presName="Name0" presStyleCnt="0">
        <dgm:presLayoutVars>
          <dgm:chMax/>
          <dgm:chPref/>
          <dgm:dir/>
          <dgm:animLvl val="lvl"/>
        </dgm:presLayoutVars>
      </dgm:prSet>
      <dgm:spPr/>
    </dgm:pt>
    <dgm:pt modelId="{880DE832-2AAE-BF4B-A271-92CEB99F1845}" type="pres">
      <dgm:prSet presAssocID="{72DA949D-E69F-5645-8169-0C7F974E5641}" presName="composite" presStyleCnt="0"/>
      <dgm:spPr/>
    </dgm:pt>
    <dgm:pt modelId="{018CE837-6D5F-BA42-8E5C-1AD2FF849515}" type="pres">
      <dgm:prSet presAssocID="{72DA949D-E69F-5645-8169-0C7F974E5641}" presName="ParentAccentShape" presStyleLbl="trBgShp" presStyleIdx="0" presStyleCnt="2"/>
      <dgm:spPr/>
    </dgm:pt>
    <dgm:pt modelId="{DFC4D201-DE3B-F940-9657-06B160620474}" type="pres">
      <dgm:prSet presAssocID="{72DA949D-E69F-5645-8169-0C7F974E564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81AD166-27D5-C44D-ACDC-AA294F1D66C1}" type="pres">
      <dgm:prSet presAssocID="{72DA949D-E69F-5645-8169-0C7F974E5641}" presName="ChildText" presStyleLbl="revTx" presStyleIdx="1" presStyleCnt="2">
        <dgm:presLayoutVars>
          <dgm:chMax val="0"/>
          <dgm:chPref val="0"/>
        </dgm:presLayoutVars>
      </dgm:prSet>
      <dgm:spPr/>
    </dgm:pt>
    <dgm:pt modelId="{ECE5CF91-A912-9544-BECE-5BC6EB57484D}" type="pres">
      <dgm:prSet presAssocID="{72DA949D-E69F-5645-8169-0C7F974E5641}" presName="ChildAccentShape" presStyleLbl="trBgShp" presStyleIdx="1" presStyleCnt="2"/>
      <dgm:spPr/>
    </dgm:pt>
    <dgm:pt modelId="{77C454E0-E6EC-DD45-9CAF-42F0F006CA41}" type="pres">
      <dgm:prSet presAssocID="{72DA949D-E69F-5645-8169-0C7F974E5641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22A3D307-490B-E249-B951-53011BEC11BF}" srcId="{5F087D77-F671-464E-BE1B-92BFC90C7707}" destId="{72DA949D-E69F-5645-8169-0C7F974E5641}" srcOrd="0" destOrd="0" parTransId="{B0AD65C0-B547-C146-B9B5-2B46C89E66E3}" sibTransId="{76C55087-09B5-784E-8D7C-FE1228241F91}"/>
    <dgm:cxn modelId="{6400E707-63EC-B743-B8AC-62B4CC5B80E1}" type="presOf" srcId="{72DA949D-E69F-5645-8169-0C7F974E5641}" destId="{DFC4D201-DE3B-F940-9657-06B160620474}" srcOrd="0" destOrd="0" presId="urn:microsoft.com/office/officeart/2009/3/layout/SnapshotPictureList"/>
    <dgm:cxn modelId="{1668E115-C9DC-D448-8414-164CBCC3BCBB}" type="presOf" srcId="{D7F67547-E4B9-DD4A-BA28-02EAE834601F}" destId="{381AD166-27D5-C44D-ACDC-AA294F1D66C1}" srcOrd="0" destOrd="0" presId="urn:microsoft.com/office/officeart/2009/3/layout/SnapshotPictureList"/>
    <dgm:cxn modelId="{29A74F73-BB4C-8748-BFD4-912061E684CF}" type="presOf" srcId="{5F087D77-F671-464E-BE1B-92BFC90C7707}" destId="{0A5B0783-186A-7F46-8513-CCCC770C9238}" srcOrd="0" destOrd="0" presId="urn:microsoft.com/office/officeart/2009/3/layout/SnapshotPictureList"/>
    <dgm:cxn modelId="{CF326882-E508-9C4A-A979-B27BCB135945}" srcId="{72DA949D-E69F-5645-8169-0C7F974E5641}" destId="{D7F67547-E4B9-DD4A-BA28-02EAE834601F}" srcOrd="0" destOrd="0" parTransId="{5AC30197-1EB6-8A48-A47A-40FF0316E894}" sibTransId="{2C88EC19-2A80-554F-A5E3-C8972457376C}"/>
    <dgm:cxn modelId="{949D976E-1388-C545-85F8-3815A7E5D53A}" type="presParOf" srcId="{0A5B0783-186A-7F46-8513-CCCC770C9238}" destId="{880DE832-2AAE-BF4B-A271-92CEB99F1845}" srcOrd="0" destOrd="0" presId="urn:microsoft.com/office/officeart/2009/3/layout/SnapshotPictureList"/>
    <dgm:cxn modelId="{221E9C9D-A243-2744-B2A9-3F110CB9604D}" type="presParOf" srcId="{880DE832-2AAE-BF4B-A271-92CEB99F1845}" destId="{018CE837-6D5F-BA42-8E5C-1AD2FF849515}" srcOrd="0" destOrd="0" presId="urn:microsoft.com/office/officeart/2009/3/layout/SnapshotPictureList"/>
    <dgm:cxn modelId="{AAA9AE97-5E0E-BF43-99CD-798B832113EF}" type="presParOf" srcId="{880DE832-2AAE-BF4B-A271-92CEB99F1845}" destId="{DFC4D201-DE3B-F940-9657-06B160620474}" srcOrd="1" destOrd="0" presId="urn:microsoft.com/office/officeart/2009/3/layout/SnapshotPictureList"/>
    <dgm:cxn modelId="{DCB90A89-706E-5146-BB12-27F799776CF9}" type="presParOf" srcId="{880DE832-2AAE-BF4B-A271-92CEB99F1845}" destId="{381AD166-27D5-C44D-ACDC-AA294F1D66C1}" srcOrd="2" destOrd="0" presId="urn:microsoft.com/office/officeart/2009/3/layout/SnapshotPictureList"/>
    <dgm:cxn modelId="{8291F2D9-0E94-7F41-B2D6-AAED24DDF181}" type="presParOf" srcId="{880DE832-2AAE-BF4B-A271-92CEB99F1845}" destId="{ECE5CF91-A912-9544-BECE-5BC6EB57484D}" srcOrd="3" destOrd="0" presId="urn:microsoft.com/office/officeart/2009/3/layout/SnapshotPictureList"/>
    <dgm:cxn modelId="{5718F9D3-7AE5-B442-A8E0-2DC325AB3BBB}" type="presParOf" srcId="{880DE832-2AAE-BF4B-A271-92CEB99F1845}" destId="{77C454E0-E6EC-DD45-9CAF-42F0F006CA4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2B322C-4B67-104F-BB70-3035DF4C1389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0527552-8CA8-464C-A16B-36EBBBBCA515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A905BD4-7F82-0447-AC5D-9D445B7A51A4}" type="parTrans" cxnId="{6B559A2A-A7B8-8B48-B63D-71CDA3304048}">
      <dgm:prSet/>
      <dgm:spPr/>
      <dgm:t>
        <a:bodyPr/>
        <a:lstStyle/>
        <a:p>
          <a:pPr latinLnBrk="1"/>
          <a:endParaRPr lang="ko-KR" altLang="en-US"/>
        </a:p>
      </dgm:t>
    </dgm:pt>
    <dgm:pt modelId="{A1912905-F944-A94C-9FE2-EBB15D0D9E38}" type="sibTrans" cxnId="{6B559A2A-A7B8-8B48-B63D-71CDA330404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F511553-6A74-474B-A305-0C288E879115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023194B4-D93B-884F-934C-703EF0B1A1BF}" type="parTrans" cxnId="{F16073A3-E263-F840-9209-EAD8E737488A}">
      <dgm:prSet/>
      <dgm:spPr/>
      <dgm:t>
        <a:bodyPr/>
        <a:lstStyle/>
        <a:p>
          <a:pPr latinLnBrk="1"/>
          <a:endParaRPr lang="ko-KR" altLang="en-US"/>
        </a:p>
      </dgm:t>
    </dgm:pt>
    <dgm:pt modelId="{3908C584-E61C-BA44-AE7A-FFCE9A8774C4}" type="sibTrans" cxnId="{F16073A3-E263-F840-9209-EAD8E737488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C85D048E-0130-5340-9165-56B4005E4294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8FA0296-A206-534D-BA2F-858A84C6641F}" type="parTrans" cxnId="{6548CF38-A5D1-8043-89A4-82B7C5561F0E}">
      <dgm:prSet/>
      <dgm:spPr/>
      <dgm:t>
        <a:bodyPr/>
        <a:lstStyle/>
        <a:p>
          <a:pPr latinLnBrk="1"/>
          <a:endParaRPr lang="ko-KR" altLang="en-US"/>
        </a:p>
      </dgm:t>
    </dgm:pt>
    <dgm:pt modelId="{3F9B5F89-E300-5142-8371-E3A01DA75121}" type="sibTrans" cxnId="{6548CF38-A5D1-8043-89A4-82B7C5561F0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B306FCCA-B084-B544-88D7-FC97E840A966}" type="pres">
      <dgm:prSet presAssocID="{422B322C-4B67-104F-BB70-3035DF4C1389}" presName="Name0" presStyleCnt="0">
        <dgm:presLayoutVars>
          <dgm:chMax val="8"/>
          <dgm:chPref val="8"/>
          <dgm:dir/>
        </dgm:presLayoutVars>
      </dgm:prSet>
      <dgm:spPr/>
    </dgm:pt>
    <dgm:pt modelId="{BB82CD6F-8B04-8D49-A269-54403BCE8216}" type="pres">
      <dgm:prSet presAssocID="{90527552-8CA8-464C-A16B-36EBBBBCA515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1549CE-1A5C-1B40-B3F4-5275BCC382BC}" type="pres">
      <dgm:prSet presAssocID="{90527552-8CA8-464C-A16B-36EBBBBCA515}" presName="image_accent_1" presStyleCnt="0"/>
      <dgm:spPr/>
    </dgm:pt>
    <dgm:pt modelId="{2B49D10C-E1B5-CE4C-BD94-108694D208E8}" type="pres">
      <dgm:prSet presAssocID="{90527552-8CA8-464C-A16B-36EBBBBCA515}" presName="imageAccentRepeatNode" presStyleLbl="alignNode1" presStyleIdx="0" presStyleCnt="6"/>
      <dgm:spPr/>
    </dgm:pt>
    <dgm:pt modelId="{0A6FAF91-D11D-7141-A268-756212E6864F}" type="pres">
      <dgm:prSet presAssocID="{90527552-8CA8-464C-A16B-36EBBBBCA515}" presName="accent_1" presStyleLbl="alignNode1" presStyleIdx="1" presStyleCnt="6" custLinFactNeighborX="-66492" custLinFactNeighborY="87313"/>
      <dgm:spPr/>
    </dgm:pt>
    <dgm:pt modelId="{2D067C3B-5AE0-CB4F-AD9E-68A61E672285}" type="pres">
      <dgm:prSet presAssocID="{A1912905-F944-A94C-9FE2-EBB15D0D9E38}" presName="image_1" presStyleCnt="0"/>
      <dgm:spPr/>
    </dgm:pt>
    <dgm:pt modelId="{7B7B0925-B53A-1F44-AE05-4F309DB058DD}" type="pres">
      <dgm:prSet presAssocID="{A1912905-F944-A94C-9FE2-EBB15D0D9E38}" presName="imageRepeatNode" presStyleLbl="fgImgPlace1" presStyleIdx="0" presStyleCnt="3"/>
      <dgm:spPr/>
    </dgm:pt>
    <dgm:pt modelId="{166A6E7E-BFF9-ED4C-A6D8-189F3FE181AC}" type="pres">
      <dgm:prSet presAssocID="{3F511553-6A74-474B-A305-0C288E879115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4E937B-268F-7D40-88EC-4C2C5A2B122E}" type="pres">
      <dgm:prSet presAssocID="{3F511553-6A74-474B-A305-0C288E879115}" presName="image_accent_2" presStyleCnt="0"/>
      <dgm:spPr/>
    </dgm:pt>
    <dgm:pt modelId="{3261B5D8-8396-4D44-BA40-86AB6B85989F}" type="pres">
      <dgm:prSet presAssocID="{3F511553-6A74-474B-A305-0C288E879115}" presName="imageAccentRepeatNode" presStyleLbl="alignNode1" presStyleIdx="2" presStyleCnt="6"/>
      <dgm:spPr/>
    </dgm:pt>
    <dgm:pt modelId="{8E4C8369-652B-2849-945F-65ACAEE849CA}" type="pres">
      <dgm:prSet presAssocID="{3908C584-E61C-BA44-AE7A-FFCE9A8774C4}" presName="image_2" presStyleCnt="0"/>
      <dgm:spPr/>
    </dgm:pt>
    <dgm:pt modelId="{81FC994B-054D-494C-8240-CA93C5DF1991}" type="pres">
      <dgm:prSet presAssocID="{3908C584-E61C-BA44-AE7A-FFCE9A8774C4}" presName="imageRepeatNode" presStyleLbl="fgImgPlace1" presStyleIdx="1" presStyleCnt="3"/>
      <dgm:spPr/>
    </dgm:pt>
    <dgm:pt modelId="{C22BC273-8FB1-4D4C-BFA7-DF54416DA64C}" type="pres">
      <dgm:prSet presAssocID="{C85D048E-0130-5340-9165-56B4005E4294}" presName="image_accent_3" presStyleCnt="0"/>
      <dgm:spPr/>
    </dgm:pt>
    <dgm:pt modelId="{F202E58B-53CC-5547-A0B3-BBE80B367F64}" type="pres">
      <dgm:prSet presAssocID="{C85D048E-0130-5340-9165-56B4005E4294}" presName="imageAccentRepeatNode" presStyleLbl="alignNode1" presStyleIdx="3" presStyleCnt="6"/>
      <dgm:spPr/>
    </dgm:pt>
    <dgm:pt modelId="{85C1760A-4695-DF42-96EB-21A5CDE1BFFD}" type="pres">
      <dgm:prSet presAssocID="{C85D048E-0130-5340-9165-56B4005E4294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D41FA09-7F51-3C43-A638-27C032266DCB}" type="pres">
      <dgm:prSet presAssocID="{C85D048E-0130-5340-9165-56B4005E4294}" presName="accent_2" presStyleLbl="alignNode1" presStyleIdx="4" presStyleCnt="6"/>
      <dgm:spPr/>
    </dgm:pt>
    <dgm:pt modelId="{64756715-4712-F745-ACDE-64A2C7C1D45B}" type="pres">
      <dgm:prSet presAssocID="{C85D048E-0130-5340-9165-56B4005E4294}" presName="accent_3" presStyleLbl="alignNode1" presStyleIdx="5" presStyleCnt="6"/>
      <dgm:spPr/>
    </dgm:pt>
    <dgm:pt modelId="{923CE3EC-B171-CA40-A1FE-E8C16B6A02AA}" type="pres">
      <dgm:prSet presAssocID="{3F9B5F89-E300-5142-8371-E3A01DA75121}" presName="image_3" presStyleCnt="0"/>
      <dgm:spPr/>
    </dgm:pt>
    <dgm:pt modelId="{EBAB047C-620B-EA49-A461-538D760F2FD5}" type="pres">
      <dgm:prSet presAssocID="{3F9B5F89-E300-5142-8371-E3A01DA75121}" presName="imageRepeatNode" presStyleLbl="fgImgPlace1" presStyleIdx="2" presStyleCnt="3"/>
      <dgm:spPr/>
    </dgm:pt>
  </dgm:ptLst>
  <dgm:cxnLst>
    <dgm:cxn modelId="{92A0571E-429D-9847-A8E5-D7243B1CC6CC}" type="presOf" srcId="{422B322C-4B67-104F-BB70-3035DF4C1389}" destId="{B306FCCA-B084-B544-88D7-FC97E840A966}" srcOrd="0" destOrd="0" presId="urn:microsoft.com/office/officeart/2008/layout/BubblePictureList"/>
    <dgm:cxn modelId="{6B559A2A-A7B8-8B48-B63D-71CDA3304048}" srcId="{422B322C-4B67-104F-BB70-3035DF4C1389}" destId="{90527552-8CA8-464C-A16B-36EBBBBCA515}" srcOrd="0" destOrd="0" parTransId="{1A905BD4-7F82-0447-AC5D-9D445B7A51A4}" sibTransId="{A1912905-F944-A94C-9FE2-EBB15D0D9E38}"/>
    <dgm:cxn modelId="{6548CF38-A5D1-8043-89A4-82B7C5561F0E}" srcId="{422B322C-4B67-104F-BB70-3035DF4C1389}" destId="{C85D048E-0130-5340-9165-56B4005E4294}" srcOrd="2" destOrd="0" parTransId="{28FA0296-A206-534D-BA2F-858A84C6641F}" sibTransId="{3F9B5F89-E300-5142-8371-E3A01DA75121}"/>
    <dgm:cxn modelId="{36085F49-4435-804D-8246-6BE5F17E68CB}" type="presOf" srcId="{90527552-8CA8-464C-A16B-36EBBBBCA515}" destId="{BB82CD6F-8B04-8D49-A269-54403BCE8216}" srcOrd="0" destOrd="0" presId="urn:microsoft.com/office/officeart/2008/layout/BubblePictureList"/>
    <dgm:cxn modelId="{40A7EB57-BBF3-9948-853D-FD9458E73E20}" type="presOf" srcId="{A1912905-F944-A94C-9FE2-EBB15D0D9E38}" destId="{7B7B0925-B53A-1F44-AE05-4F309DB058DD}" srcOrd="0" destOrd="0" presId="urn:microsoft.com/office/officeart/2008/layout/BubblePictureList"/>
    <dgm:cxn modelId="{DB859567-B804-3C43-8333-06D3B8097B19}" type="presOf" srcId="{C85D048E-0130-5340-9165-56B4005E4294}" destId="{85C1760A-4695-DF42-96EB-21A5CDE1BFFD}" srcOrd="0" destOrd="0" presId="urn:microsoft.com/office/officeart/2008/layout/BubblePictureList"/>
    <dgm:cxn modelId="{4452E48C-94FA-864D-B983-90AD1EE21C9F}" type="presOf" srcId="{3F511553-6A74-474B-A305-0C288E879115}" destId="{166A6E7E-BFF9-ED4C-A6D8-189F3FE181AC}" srcOrd="0" destOrd="0" presId="urn:microsoft.com/office/officeart/2008/layout/BubblePictureList"/>
    <dgm:cxn modelId="{F16073A3-E263-F840-9209-EAD8E737488A}" srcId="{422B322C-4B67-104F-BB70-3035DF4C1389}" destId="{3F511553-6A74-474B-A305-0C288E879115}" srcOrd="1" destOrd="0" parTransId="{023194B4-D93B-884F-934C-703EF0B1A1BF}" sibTransId="{3908C584-E61C-BA44-AE7A-FFCE9A8774C4}"/>
    <dgm:cxn modelId="{B620EABB-788F-F442-9170-7F6EFDC1EE7F}" type="presOf" srcId="{3908C584-E61C-BA44-AE7A-FFCE9A8774C4}" destId="{81FC994B-054D-494C-8240-CA93C5DF1991}" srcOrd="0" destOrd="0" presId="urn:microsoft.com/office/officeart/2008/layout/BubblePictureList"/>
    <dgm:cxn modelId="{A9B6A3D0-0968-314F-91C8-52930BB3FD03}" type="presOf" srcId="{3F9B5F89-E300-5142-8371-E3A01DA75121}" destId="{EBAB047C-620B-EA49-A461-538D760F2FD5}" srcOrd="0" destOrd="0" presId="urn:microsoft.com/office/officeart/2008/layout/BubblePictureList"/>
    <dgm:cxn modelId="{C972F62B-F87F-2C45-B1BA-CAD06B85E961}" type="presParOf" srcId="{B306FCCA-B084-B544-88D7-FC97E840A966}" destId="{BB82CD6F-8B04-8D49-A269-54403BCE8216}" srcOrd="0" destOrd="0" presId="urn:microsoft.com/office/officeart/2008/layout/BubblePictureList"/>
    <dgm:cxn modelId="{0B69F693-DB68-6C49-8F84-81B85B3795DC}" type="presParOf" srcId="{B306FCCA-B084-B544-88D7-FC97E840A966}" destId="{4F1549CE-1A5C-1B40-B3F4-5275BCC382BC}" srcOrd="1" destOrd="0" presId="urn:microsoft.com/office/officeart/2008/layout/BubblePictureList"/>
    <dgm:cxn modelId="{87E2DCFE-0FD8-2445-B3FC-F8472A24EB36}" type="presParOf" srcId="{4F1549CE-1A5C-1B40-B3F4-5275BCC382BC}" destId="{2B49D10C-E1B5-CE4C-BD94-108694D208E8}" srcOrd="0" destOrd="0" presId="urn:microsoft.com/office/officeart/2008/layout/BubblePictureList"/>
    <dgm:cxn modelId="{5938CFAD-9551-F14D-9B9B-17F040911520}" type="presParOf" srcId="{B306FCCA-B084-B544-88D7-FC97E840A966}" destId="{0A6FAF91-D11D-7141-A268-756212E6864F}" srcOrd="2" destOrd="0" presId="urn:microsoft.com/office/officeart/2008/layout/BubblePictureList"/>
    <dgm:cxn modelId="{B803815B-04B8-1C44-857D-F6F90E7ACB7E}" type="presParOf" srcId="{B306FCCA-B084-B544-88D7-FC97E840A966}" destId="{2D067C3B-5AE0-CB4F-AD9E-68A61E672285}" srcOrd="3" destOrd="0" presId="urn:microsoft.com/office/officeart/2008/layout/BubblePictureList"/>
    <dgm:cxn modelId="{3DDC4005-FA32-E641-B5AB-0193F5E8B573}" type="presParOf" srcId="{2D067C3B-5AE0-CB4F-AD9E-68A61E672285}" destId="{7B7B0925-B53A-1F44-AE05-4F309DB058DD}" srcOrd="0" destOrd="0" presId="urn:microsoft.com/office/officeart/2008/layout/BubblePictureList"/>
    <dgm:cxn modelId="{1194F3A5-B0E0-454D-B4E2-C689BA93690C}" type="presParOf" srcId="{B306FCCA-B084-B544-88D7-FC97E840A966}" destId="{166A6E7E-BFF9-ED4C-A6D8-189F3FE181AC}" srcOrd="4" destOrd="0" presId="urn:microsoft.com/office/officeart/2008/layout/BubblePictureList"/>
    <dgm:cxn modelId="{B83E611E-8522-FF48-8B9C-34E19DBB6E20}" type="presParOf" srcId="{B306FCCA-B084-B544-88D7-FC97E840A966}" destId="{9B4E937B-268F-7D40-88EC-4C2C5A2B122E}" srcOrd="5" destOrd="0" presId="urn:microsoft.com/office/officeart/2008/layout/BubblePictureList"/>
    <dgm:cxn modelId="{B5A65D56-4873-0F44-AEF1-605B95874A3E}" type="presParOf" srcId="{9B4E937B-268F-7D40-88EC-4C2C5A2B122E}" destId="{3261B5D8-8396-4D44-BA40-86AB6B85989F}" srcOrd="0" destOrd="0" presId="urn:microsoft.com/office/officeart/2008/layout/BubblePictureList"/>
    <dgm:cxn modelId="{8CB26AC2-AE28-CC4C-B175-5863889FC26D}" type="presParOf" srcId="{B306FCCA-B084-B544-88D7-FC97E840A966}" destId="{8E4C8369-652B-2849-945F-65ACAEE849CA}" srcOrd="6" destOrd="0" presId="urn:microsoft.com/office/officeart/2008/layout/BubblePictureList"/>
    <dgm:cxn modelId="{E395718E-2776-D94B-974B-31740592B899}" type="presParOf" srcId="{8E4C8369-652B-2849-945F-65ACAEE849CA}" destId="{81FC994B-054D-494C-8240-CA93C5DF1991}" srcOrd="0" destOrd="0" presId="urn:microsoft.com/office/officeart/2008/layout/BubblePictureList"/>
    <dgm:cxn modelId="{0B50CDB9-91AA-B346-9993-2709A359D6E4}" type="presParOf" srcId="{B306FCCA-B084-B544-88D7-FC97E840A966}" destId="{C22BC273-8FB1-4D4C-BFA7-DF54416DA64C}" srcOrd="7" destOrd="0" presId="urn:microsoft.com/office/officeart/2008/layout/BubblePictureList"/>
    <dgm:cxn modelId="{B3D3BE55-F6DF-B942-AD69-B2D1803D660F}" type="presParOf" srcId="{C22BC273-8FB1-4D4C-BFA7-DF54416DA64C}" destId="{F202E58B-53CC-5547-A0B3-BBE80B367F64}" srcOrd="0" destOrd="0" presId="urn:microsoft.com/office/officeart/2008/layout/BubblePictureList"/>
    <dgm:cxn modelId="{7DA7708E-7FFB-1B47-B7F5-9193DF23F46B}" type="presParOf" srcId="{B306FCCA-B084-B544-88D7-FC97E840A966}" destId="{85C1760A-4695-DF42-96EB-21A5CDE1BFFD}" srcOrd="8" destOrd="0" presId="urn:microsoft.com/office/officeart/2008/layout/BubblePictureList"/>
    <dgm:cxn modelId="{2ECBE28F-547E-A641-B9F8-8A28AE1E4019}" type="presParOf" srcId="{B306FCCA-B084-B544-88D7-FC97E840A966}" destId="{7D41FA09-7F51-3C43-A638-27C032266DCB}" srcOrd="9" destOrd="0" presId="urn:microsoft.com/office/officeart/2008/layout/BubblePictureList"/>
    <dgm:cxn modelId="{D6687AB6-F2E2-0D44-9681-148A78C3BB28}" type="presParOf" srcId="{B306FCCA-B084-B544-88D7-FC97E840A966}" destId="{64756715-4712-F745-ACDE-64A2C7C1D45B}" srcOrd="10" destOrd="0" presId="urn:microsoft.com/office/officeart/2008/layout/BubblePictureList"/>
    <dgm:cxn modelId="{18486A36-C4DB-204B-9B09-B82F90719D99}" type="presParOf" srcId="{B306FCCA-B084-B544-88D7-FC97E840A966}" destId="{923CE3EC-B171-CA40-A1FE-E8C16B6A02AA}" srcOrd="11" destOrd="0" presId="urn:microsoft.com/office/officeart/2008/layout/BubblePictureList"/>
    <dgm:cxn modelId="{926F296B-A287-7A43-8AE0-1785B9395563}" type="presParOf" srcId="{923CE3EC-B171-CA40-A1FE-E8C16B6A02AA}" destId="{EBAB047C-620B-EA49-A461-538D760F2FD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F1366F-C3B4-8B4D-9B72-6DBC21EB0730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8444A12-7F94-3544-A119-AD7637675ABD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</a:t>
          </a:r>
          <a:r>
            <a:rPr lang="en-US" altLang="ko-KR" dirty="0" err="1"/>
            <a:t>livejapan.com</a:t>
          </a:r>
          <a:endParaRPr lang="ko-KR" altLang="en-US" dirty="0"/>
        </a:p>
      </dgm:t>
    </dgm:pt>
    <dgm:pt modelId="{BDA7B4EE-F083-534F-B338-0D2247DCC292}" type="parTrans" cxnId="{0F3B77CD-09BF-EA4B-AE19-8BC5F3CEBD95}">
      <dgm:prSet/>
      <dgm:spPr/>
      <dgm:t>
        <a:bodyPr/>
        <a:lstStyle/>
        <a:p>
          <a:pPr latinLnBrk="1"/>
          <a:endParaRPr lang="ko-KR" altLang="en-US"/>
        </a:p>
      </dgm:t>
    </dgm:pt>
    <dgm:pt modelId="{93F11B07-E75E-C84C-A973-D2F463ED4B1C}" type="sibTrans" cxnId="{0F3B77CD-09BF-EA4B-AE19-8BC5F3CEBD95}">
      <dgm:prSet/>
      <dgm:spPr/>
      <dgm:t>
        <a:bodyPr/>
        <a:lstStyle/>
        <a:p>
          <a:pPr latinLnBrk="1"/>
          <a:endParaRPr lang="ko-KR" altLang="en-US"/>
        </a:p>
      </dgm:t>
    </dgm:pt>
    <dgm:pt modelId="{8CCAA86B-15DA-8D42-B4C1-36FC178FC55D}">
      <dgm:prSet phldrT="[텍스트]"/>
      <dgm:spPr/>
      <dgm:t>
        <a:bodyPr/>
        <a:lstStyle/>
        <a:p>
          <a:pPr algn="ctr" latinLnBrk="1"/>
          <a:endParaRPr lang="en-US" altLang="ko-KR" dirty="0"/>
        </a:p>
        <a:p>
          <a:pPr algn="ctr" latinLnBrk="1"/>
          <a:endParaRPr lang="en-US" altLang="ko-KR" dirty="0"/>
        </a:p>
        <a:p>
          <a:pPr algn="ctr" latinLnBrk="1"/>
          <a:r>
            <a:rPr lang="ko-KR" altLang="en-US" dirty="0"/>
            <a:t>기온 마츠리는 일본 교토에서 매년 </a:t>
          </a:r>
          <a:r>
            <a:rPr lang="en-US" altLang="ko-KR" dirty="0"/>
            <a:t>7</a:t>
          </a:r>
          <a:r>
            <a:rPr lang="ko-KR" altLang="en-US" dirty="0"/>
            <a:t>월 한달 동안 열리는 민속축제이다</a:t>
          </a:r>
          <a:r>
            <a:rPr lang="en-US" altLang="ko-KR" dirty="0"/>
            <a:t>.</a:t>
          </a:r>
          <a:r>
            <a:rPr lang="ko-KR" altLang="en-US" dirty="0"/>
            <a:t> 교토의 최대규모 축제이며 </a:t>
          </a:r>
          <a:r>
            <a:rPr lang="en-US" altLang="ko-KR" dirty="0"/>
            <a:t>1,100</a:t>
          </a:r>
          <a:r>
            <a:rPr lang="ko-KR" altLang="en-US" dirty="0"/>
            <a:t>여년 전 교토에서 흑사병이 유행했을 때 재앙을 없애기 위하여 기온 신사에서 제사를 지낸 것이 기원이라고 한다</a:t>
          </a:r>
          <a:r>
            <a:rPr lang="en-US" altLang="ko-KR" dirty="0"/>
            <a:t>.</a:t>
          </a:r>
          <a:endParaRPr lang="ko-KR" altLang="en-US" dirty="0"/>
        </a:p>
      </dgm:t>
    </dgm:pt>
    <dgm:pt modelId="{C385C6E6-C4B0-9F4F-99FA-316E86CF08B5}" type="parTrans" cxnId="{6B9E5B88-2BB0-AC4B-89C9-C5F3F514D073}">
      <dgm:prSet/>
      <dgm:spPr/>
      <dgm:t>
        <a:bodyPr/>
        <a:lstStyle/>
        <a:p>
          <a:pPr latinLnBrk="1"/>
          <a:endParaRPr lang="ko-KR" altLang="en-US"/>
        </a:p>
      </dgm:t>
    </dgm:pt>
    <dgm:pt modelId="{71E35A8A-53A0-3A44-9630-359AC8C44454}" type="sibTrans" cxnId="{6B9E5B88-2BB0-AC4B-89C9-C5F3F514D073}">
      <dgm:prSet/>
      <dgm:spPr/>
      <dgm:t>
        <a:bodyPr/>
        <a:lstStyle/>
        <a:p>
          <a:pPr latinLnBrk="1"/>
          <a:endParaRPr lang="ko-KR" altLang="en-US"/>
        </a:p>
      </dgm:t>
    </dgm:pt>
    <dgm:pt modelId="{D9BC6338-2BA1-3F4F-88F3-AAADDB7DDC05}" type="pres">
      <dgm:prSet presAssocID="{B0F1366F-C3B4-8B4D-9B72-6DBC21EB0730}" presName="Name0" presStyleCnt="0">
        <dgm:presLayoutVars>
          <dgm:chMax/>
          <dgm:chPref/>
          <dgm:dir/>
          <dgm:animLvl val="lvl"/>
        </dgm:presLayoutVars>
      </dgm:prSet>
      <dgm:spPr/>
    </dgm:pt>
    <dgm:pt modelId="{8795FD5A-5A1C-3446-B0C5-2E3BC86F0B97}" type="pres">
      <dgm:prSet presAssocID="{E8444A12-7F94-3544-A119-AD7637675ABD}" presName="composite" presStyleCnt="0"/>
      <dgm:spPr/>
    </dgm:pt>
    <dgm:pt modelId="{FC18F9A5-4A72-E747-972C-AD71546D6C9C}" type="pres">
      <dgm:prSet presAssocID="{E8444A12-7F94-3544-A119-AD7637675ABD}" presName="ParentAccentShape" presStyleLbl="trBgShp" presStyleIdx="0" presStyleCnt="2"/>
      <dgm:spPr/>
    </dgm:pt>
    <dgm:pt modelId="{3EF694CB-A515-744B-8FD6-A7D905D01E59}" type="pres">
      <dgm:prSet presAssocID="{E8444A12-7F94-3544-A119-AD7637675AB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5FB1F39-8F6A-114F-AD02-AFC8796696A9}" type="pres">
      <dgm:prSet presAssocID="{E8444A12-7F94-3544-A119-AD7637675ABD}" presName="ChildText" presStyleLbl="revTx" presStyleIdx="1" presStyleCnt="2" custScaleX="108916">
        <dgm:presLayoutVars>
          <dgm:chMax val="0"/>
          <dgm:chPref val="0"/>
        </dgm:presLayoutVars>
      </dgm:prSet>
      <dgm:spPr/>
    </dgm:pt>
    <dgm:pt modelId="{9A657499-0F46-924F-88D9-048C4CE47EA9}" type="pres">
      <dgm:prSet presAssocID="{E8444A12-7F94-3544-A119-AD7637675ABD}" presName="ChildAccentShape" presStyleLbl="trBgShp" presStyleIdx="1" presStyleCnt="2"/>
      <dgm:spPr/>
    </dgm:pt>
    <dgm:pt modelId="{18E7A3E7-6DE4-964D-B833-30CB6A176E5C}" type="pres">
      <dgm:prSet presAssocID="{E8444A12-7F94-3544-A119-AD7637675ABD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C7F0525D-44F7-A94D-A079-C8A42FFCB071}" type="presOf" srcId="{E8444A12-7F94-3544-A119-AD7637675ABD}" destId="{3EF694CB-A515-744B-8FD6-A7D905D01E59}" srcOrd="0" destOrd="0" presId="urn:microsoft.com/office/officeart/2009/3/layout/SnapshotPictureList"/>
    <dgm:cxn modelId="{6B9E5B88-2BB0-AC4B-89C9-C5F3F514D073}" srcId="{E8444A12-7F94-3544-A119-AD7637675ABD}" destId="{8CCAA86B-15DA-8D42-B4C1-36FC178FC55D}" srcOrd="0" destOrd="0" parTransId="{C385C6E6-C4B0-9F4F-99FA-316E86CF08B5}" sibTransId="{71E35A8A-53A0-3A44-9630-359AC8C44454}"/>
    <dgm:cxn modelId="{1F8CD292-686A-4444-A020-122573091643}" type="presOf" srcId="{B0F1366F-C3B4-8B4D-9B72-6DBC21EB0730}" destId="{D9BC6338-2BA1-3F4F-88F3-AAADDB7DDC05}" srcOrd="0" destOrd="0" presId="urn:microsoft.com/office/officeart/2009/3/layout/SnapshotPictureList"/>
    <dgm:cxn modelId="{3C04E4C3-98C7-F04D-9088-71413C1B0565}" type="presOf" srcId="{8CCAA86B-15DA-8D42-B4C1-36FC178FC55D}" destId="{55FB1F39-8F6A-114F-AD02-AFC8796696A9}" srcOrd="0" destOrd="0" presId="urn:microsoft.com/office/officeart/2009/3/layout/SnapshotPictureList"/>
    <dgm:cxn modelId="{0F3B77CD-09BF-EA4B-AE19-8BC5F3CEBD95}" srcId="{B0F1366F-C3B4-8B4D-9B72-6DBC21EB0730}" destId="{E8444A12-7F94-3544-A119-AD7637675ABD}" srcOrd="0" destOrd="0" parTransId="{BDA7B4EE-F083-534F-B338-0D2247DCC292}" sibTransId="{93F11B07-E75E-C84C-A973-D2F463ED4B1C}"/>
    <dgm:cxn modelId="{4DD2B17B-6E9D-644A-99B0-569EB2A2912D}" type="presParOf" srcId="{D9BC6338-2BA1-3F4F-88F3-AAADDB7DDC05}" destId="{8795FD5A-5A1C-3446-B0C5-2E3BC86F0B97}" srcOrd="0" destOrd="0" presId="urn:microsoft.com/office/officeart/2009/3/layout/SnapshotPictureList"/>
    <dgm:cxn modelId="{C0E7801B-EA7E-8749-BB41-1D6791E913FD}" type="presParOf" srcId="{8795FD5A-5A1C-3446-B0C5-2E3BC86F0B97}" destId="{FC18F9A5-4A72-E747-972C-AD71546D6C9C}" srcOrd="0" destOrd="0" presId="urn:microsoft.com/office/officeart/2009/3/layout/SnapshotPictureList"/>
    <dgm:cxn modelId="{ED857888-B7BA-6F46-89CC-F9D83792678B}" type="presParOf" srcId="{8795FD5A-5A1C-3446-B0C5-2E3BC86F0B97}" destId="{3EF694CB-A515-744B-8FD6-A7D905D01E59}" srcOrd="1" destOrd="0" presId="urn:microsoft.com/office/officeart/2009/3/layout/SnapshotPictureList"/>
    <dgm:cxn modelId="{15B73C8A-D962-9B4A-A57D-7411A6E091A0}" type="presParOf" srcId="{8795FD5A-5A1C-3446-B0C5-2E3BC86F0B97}" destId="{55FB1F39-8F6A-114F-AD02-AFC8796696A9}" srcOrd="2" destOrd="0" presId="urn:microsoft.com/office/officeart/2009/3/layout/SnapshotPictureList"/>
    <dgm:cxn modelId="{FA9B09E9-75E1-7848-AAB2-C55857FBD3BF}" type="presParOf" srcId="{8795FD5A-5A1C-3446-B0C5-2E3BC86F0B97}" destId="{9A657499-0F46-924F-88D9-048C4CE47EA9}" srcOrd="3" destOrd="0" presId="urn:microsoft.com/office/officeart/2009/3/layout/SnapshotPictureList"/>
    <dgm:cxn modelId="{08C3755D-9E8C-F34B-ABF5-FE8CB3538E57}" type="presParOf" srcId="{8795FD5A-5A1C-3446-B0C5-2E3BC86F0B97}" destId="{18E7A3E7-6DE4-964D-B833-30CB6A176E5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F9DB83-72C5-4B4D-B769-E91A378420FD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7B4B70-E5CF-4041-8815-F5395D8D0FDF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FED8E65F-F2F2-2546-A9EA-48F16DA1A6E0}" type="parTrans" cxnId="{81312E89-F169-9443-8C93-C06BA78B2537}">
      <dgm:prSet/>
      <dgm:spPr/>
      <dgm:t>
        <a:bodyPr/>
        <a:lstStyle/>
        <a:p>
          <a:pPr latinLnBrk="1"/>
          <a:endParaRPr lang="ko-KR" altLang="en-US"/>
        </a:p>
      </dgm:t>
    </dgm:pt>
    <dgm:pt modelId="{F5825AE7-1E7E-5D4E-81F3-FE13C49052DC}" type="sibTrans" cxnId="{81312E89-F169-9443-8C93-C06BA78B253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5912B2CE-B3B2-9E47-96EF-0428A0FBDF43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7EBF375A-FAAC-8948-ADC8-67F6226542F8}" type="parTrans" cxnId="{ACC66BBB-9420-FA47-8822-337066BDFD40}">
      <dgm:prSet/>
      <dgm:spPr/>
      <dgm:t>
        <a:bodyPr/>
        <a:lstStyle/>
        <a:p>
          <a:pPr latinLnBrk="1"/>
          <a:endParaRPr lang="ko-KR" altLang="en-US"/>
        </a:p>
      </dgm:t>
    </dgm:pt>
    <dgm:pt modelId="{C2D24750-4B0B-5647-A979-285C692D2815}" type="sibTrans" cxnId="{ACC66BBB-9420-FA47-8822-337066BDFD4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598A7821-CBF8-F44C-B141-2AB54BFCB939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C5644196-9198-484A-9BA2-86A552286F9F}" type="parTrans" cxnId="{5CE401C2-72DE-474D-8620-24C4FBB1D3DC}">
      <dgm:prSet/>
      <dgm:spPr/>
      <dgm:t>
        <a:bodyPr/>
        <a:lstStyle/>
        <a:p>
          <a:pPr latinLnBrk="1"/>
          <a:endParaRPr lang="ko-KR" altLang="en-US"/>
        </a:p>
      </dgm:t>
    </dgm:pt>
    <dgm:pt modelId="{78B237DE-332E-854B-85D8-B3AFF711B189}" type="sibTrans" cxnId="{5CE401C2-72DE-474D-8620-24C4FBB1D3D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EBE1C06-2262-B443-A60B-A0BF93E717CC}" type="pres">
      <dgm:prSet presAssocID="{78F9DB83-72C5-4B4D-B769-E91A378420FD}" presName="Name0" presStyleCnt="0">
        <dgm:presLayoutVars>
          <dgm:chMax val="8"/>
          <dgm:chPref val="8"/>
          <dgm:dir/>
        </dgm:presLayoutVars>
      </dgm:prSet>
      <dgm:spPr/>
    </dgm:pt>
    <dgm:pt modelId="{76CD20D7-5A74-C543-BEC7-763A61D62246}" type="pres">
      <dgm:prSet presAssocID="{317B4B70-E5CF-4041-8815-F5395D8D0FDF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414A7D3-0A98-5D4F-B47B-078A38005932}" type="pres">
      <dgm:prSet presAssocID="{317B4B70-E5CF-4041-8815-F5395D8D0FDF}" presName="image_accent_1" presStyleCnt="0"/>
      <dgm:spPr/>
    </dgm:pt>
    <dgm:pt modelId="{E70CBF66-4312-8A46-A3CC-0F566DAC2793}" type="pres">
      <dgm:prSet presAssocID="{317B4B70-E5CF-4041-8815-F5395D8D0FDF}" presName="imageAccentRepeatNode" presStyleLbl="alignNode1" presStyleIdx="0" presStyleCnt="6"/>
      <dgm:spPr/>
    </dgm:pt>
    <dgm:pt modelId="{E4D1B5BC-8AD6-F64F-8B3F-3807D4F0221E}" type="pres">
      <dgm:prSet presAssocID="{317B4B70-E5CF-4041-8815-F5395D8D0FDF}" presName="accent_1" presStyleLbl="alignNode1" presStyleIdx="1" presStyleCnt="6"/>
      <dgm:spPr/>
    </dgm:pt>
    <dgm:pt modelId="{17EC6AD7-729A-1A40-9DA3-94AAF102BBBD}" type="pres">
      <dgm:prSet presAssocID="{F5825AE7-1E7E-5D4E-81F3-FE13C49052DC}" presName="image_1" presStyleCnt="0"/>
      <dgm:spPr/>
    </dgm:pt>
    <dgm:pt modelId="{EFEA847F-12A3-5746-A987-9ABD4A3EA7BB}" type="pres">
      <dgm:prSet presAssocID="{F5825AE7-1E7E-5D4E-81F3-FE13C49052DC}" presName="imageRepeatNode" presStyleLbl="fgImgPlace1" presStyleIdx="0" presStyleCnt="3"/>
      <dgm:spPr/>
    </dgm:pt>
    <dgm:pt modelId="{B77B7FF2-0C2C-6247-B782-A3A0B3F7478F}" type="pres">
      <dgm:prSet presAssocID="{5912B2CE-B3B2-9E47-96EF-0428A0FBDF43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2AD60EA-FB7D-A145-8E67-9C9C214E70DA}" type="pres">
      <dgm:prSet presAssocID="{5912B2CE-B3B2-9E47-96EF-0428A0FBDF43}" presName="image_accent_2" presStyleCnt="0"/>
      <dgm:spPr/>
    </dgm:pt>
    <dgm:pt modelId="{4F79A58D-93E7-4042-A70E-93B62B3E1EC0}" type="pres">
      <dgm:prSet presAssocID="{5912B2CE-B3B2-9E47-96EF-0428A0FBDF43}" presName="imageAccentRepeatNode" presStyleLbl="alignNode1" presStyleIdx="2" presStyleCnt="6"/>
      <dgm:spPr/>
    </dgm:pt>
    <dgm:pt modelId="{46606817-39F3-4347-A192-6F25938CA366}" type="pres">
      <dgm:prSet presAssocID="{C2D24750-4B0B-5647-A979-285C692D2815}" presName="image_2" presStyleCnt="0"/>
      <dgm:spPr/>
    </dgm:pt>
    <dgm:pt modelId="{77F65057-A673-6345-8EC0-590AED569B36}" type="pres">
      <dgm:prSet presAssocID="{C2D24750-4B0B-5647-A979-285C692D2815}" presName="imageRepeatNode" presStyleLbl="fgImgPlace1" presStyleIdx="1" presStyleCnt="3"/>
      <dgm:spPr/>
    </dgm:pt>
    <dgm:pt modelId="{46AE56A7-E85A-B14A-8231-FA91A7DAFA3B}" type="pres">
      <dgm:prSet presAssocID="{598A7821-CBF8-F44C-B141-2AB54BFCB939}" presName="image_accent_3" presStyleCnt="0"/>
      <dgm:spPr/>
    </dgm:pt>
    <dgm:pt modelId="{60C3C433-966E-644C-A054-1FCEF1F4CBBF}" type="pres">
      <dgm:prSet presAssocID="{598A7821-CBF8-F44C-B141-2AB54BFCB939}" presName="imageAccentRepeatNode" presStyleLbl="alignNode1" presStyleIdx="3" presStyleCnt="6"/>
      <dgm:spPr/>
    </dgm:pt>
    <dgm:pt modelId="{D3EEB4FE-B9D5-ED42-80B8-DB3F705692B4}" type="pres">
      <dgm:prSet presAssocID="{598A7821-CBF8-F44C-B141-2AB54BFCB939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F66CC58-0C84-0C45-A1ED-82E0E28EF02B}" type="pres">
      <dgm:prSet presAssocID="{598A7821-CBF8-F44C-B141-2AB54BFCB939}" presName="accent_2" presStyleLbl="alignNode1" presStyleIdx="4" presStyleCnt="6"/>
      <dgm:spPr/>
    </dgm:pt>
    <dgm:pt modelId="{524FBCAD-6F43-4E45-809E-C552A6848E98}" type="pres">
      <dgm:prSet presAssocID="{598A7821-CBF8-F44C-B141-2AB54BFCB939}" presName="accent_3" presStyleLbl="alignNode1" presStyleIdx="5" presStyleCnt="6"/>
      <dgm:spPr/>
    </dgm:pt>
    <dgm:pt modelId="{6ACAEED1-275A-424A-A2AA-3F0589119EDF}" type="pres">
      <dgm:prSet presAssocID="{78B237DE-332E-854B-85D8-B3AFF711B189}" presName="image_3" presStyleCnt="0"/>
      <dgm:spPr/>
    </dgm:pt>
    <dgm:pt modelId="{8DBB2599-6A77-714F-8C10-2298E8B5556B}" type="pres">
      <dgm:prSet presAssocID="{78B237DE-332E-854B-85D8-B3AFF711B189}" presName="imageRepeatNode" presStyleLbl="fgImgPlace1" presStyleIdx="2" presStyleCnt="3"/>
      <dgm:spPr/>
    </dgm:pt>
  </dgm:ptLst>
  <dgm:cxnLst>
    <dgm:cxn modelId="{F51C0027-47CA-1E49-AC61-0D92658FB6A7}" type="presOf" srcId="{F5825AE7-1E7E-5D4E-81F3-FE13C49052DC}" destId="{EFEA847F-12A3-5746-A987-9ABD4A3EA7BB}" srcOrd="0" destOrd="0" presId="urn:microsoft.com/office/officeart/2008/layout/BubblePictureList"/>
    <dgm:cxn modelId="{81312E89-F169-9443-8C93-C06BA78B2537}" srcId="{78F9DB83-72C5-4B4D-B769-E91A378420FD}" destId="{317B4B70-E5CF-4041-8815-F5395D8D0FDF}" srcOrd="0" destOrd="0" parTransId="{FED8E65F-F2F2-2546-A9EA-48F16DA1A6E0}" sibTransId="{F5825AE7-1E7E-5D4E-81F3-FE13C49052DC}"/>
    <dgm:cxn modelId="{169A098D-9ABC-EF4F-BF0C-3D51722D4B5A}" type="presOf" srcId="{598A7821-CBF8-F44C-B141-2AB54BFCB939}" destId="{D3EEB4FE-B9D5-ED42-80B8-DB3F705692B4}" srcOrd="0" destOrd="0" presId="urn:microsoft.com/office/officeart/2008/layout/BubblePictureList"/>
    <dgm:cxn modelId="{9F60A9A9-AA62-1B4B-8D03-FA4D2B484E37}" type="presOf" srcId="{C2D24750-4B0B-5647-A979-285C692D2815}" destId="{77F65057-A673-6345-8EC0-590AED569B36}" srcOrd="0" destOrd="0" presId="urn:microsoft.com/office/officeart/2008/layout/BubblePictureList"/>
    <dgm:cxn modelId="{E4FC11AA-E08F-8149-898D-761212ECDFAC}" type="presOf" srcId="{317B4B70-E5CF-4041-8815-F5395D8D0FDF}" destId="{76CD20D7-5A74-C543-BEC7-763A61D62246}" srcOrd="0" destOrd="0" presId="urn:microsoft.com/office/officeart/2008/layout/BubblePictureList"/>
    <dgm:cxn modelId="{D4B1ACAB-E79F-2944-82A6-6F0EA6AB7B20}" type="presOf" srcId="{78F9DB83-72C5-4B4D-B769-E91A378420FD}" destId="{9EBE1C06-2262-B443-A60B-A0BF93E717CC}" srcOrd="0" destOrd="0" presId="urn:microsoft.com/office/officeart/2008/layout/BubblePictureList"/>
    <dgm:cxn modelId="{ACC66BBB-9420-FA47-8822-337066BDFD40}" srcId="{78F9DB83-72C5-4B4D-B769-E91A378420FD}" destId="{5912B2CE-B3B2-9E47-96EF-0428A0FBDF43}" srcOrd="1" destOrd="0" parTransId="{7EBF375A-FAAC-8948-ADC8-67F6226542F8}" sibTransId="{C2D24750-4B0B-5647-A979-285C692D2815}"/>
    <dgm:cxn modelId="{5CE401C2-72DE-474D-8620-24C4FBB1D3DC}" srcId="{78F9DB83-72C5-4B4D-B769-E91A378420FD}" destId="{598A7821-CBF8-F44C-B141-2AB54BFCB939}" srcOrd="2" destOrd="0" parTransId="{C5644196-9198-484A-9BA2-86A552286F9F}" sibTransId="{78B237DE-332E-854B-85D8-B3AFF711B189}"/>
    <dgm:cxn modelId="{CE9610DB-10F8-734D-89CB-3EC104D0AD5D}" type="presOf" srcId="{5912B2CE-B3B2-9E47-96EF-0428A0FBDF43}" destId="{B77B7FF2-0C2C-6247-B782-A3A0B3F7478F}" srcOrd="0" destOrd="0" presId="urn:microsoft.com/office/officeart/2008/layout/BubblePictureList"/>
    <dgm:cxn modelId="{553068FC-C832-5E4E-8C18-E06B745DED74}" type="presOf" srcId="{78B237DE-332E-854B-85D8-B3AFF711B189}" destId="{8DBB2599-6A77-714F-8C10-2298E8B5556B}" srcOrd="0" destOrd="0" presId="urn:microsoft.com/office/officeart/2008/layout/BubblePictureList"/>
    <dgm:cxn modelId="{52547153-BA2E-1C47-AE8B-D75F505C91D9}" type="presParOf" srcId="{9EBE1C06-2262-B443-A60B-A0BF93E717CC}" destId="{76CD20D7-5A74-C543-BEC7-763A61D62246}" srcOrd="0" destOrd="0" presId="urn:microsoft.com/office/officeart/2008/layout/BubblePictureList"/>
    <dgm:cxn modelId="{726801B7-0CF4-7F42-BFB1-ED1C8C73E454}" type="presParOf" srcId="{9EBE1C06-2262-B443-A60B-A0BF93E717CC}" destId="{A414A7D3-0A98-5D4F-B47B-078A38005932}" srcOrd="1" destOrd="0" presId="urn:microsoft.com/office/officeart/2008/layout/BubblePictureList"/>
    <dgm:cxn modelId="{5F5B2A0A-B7F6-7940-8B8C-23C3162AF1B9}" type="presParOf" srcId="{A414A7D3-0A98-5D4F-B47B-078A38005932}" destId="{E70CBF66-4312-8A46-A3CC-0F566DAC2793}" srcOrd="0" destOrd="0" presId="urn:microsoft.com/office/officeart/2008/layout/BubblePictureList"/>
    <dgm:cxn modelId="{72340136-7204-F540-820F-A980190132CE}" type="presParOf" srcId="{9EBE1C06-2262-B443-A60B-A0BF93E717CC}" destId="{E4D1B5BC-8AD6-F64F-8B3F-3807D4F0221E}" srcOrd="2" destOrd="0" presId="urn:microsoft.com/office/officeart/2008/layout/BubblePictureList"/>
    <dgm:cxn modelId="{C84D4662-0C05-F847-BDFC-3C7C589A5E70}" type="presParOf" srcId="{9EBE1C06-2262-B443-A60B-A0BF93E717CC}" destId="{17EC6AD7-729A-1A40-9DA3-94AAF102BBBD}" srcOrd="3" destOrd="0" presId="urn:microsoft.com/office/officeart/2008/layout/BubblePictureList"/>
    <dgm:cxn modelId="{812BFBF4-281B-9349-944A-E569DD886C8A}" type="presParOf" srcId="{17EC6AD7-729A-1A40-9DA3-94AAF102BBBD}" destId="{EFEA847F-12A3-5746-A987-9ABD4A3EA7BB}" srcOrd="0" destOrd="0" presId="urn:microsoft.com/office/officeart/2008/layout/BubblePictureList"/>
    <dgm:cxn modelId="{D9D27E0F-07D8-3A42-9F70-6DE3C97939B1}" type="presParOf" srcId="{9EBE1C06-2262-B443-A60B-A0BF93E717CC}" destId="{B77B7FF2-0C2C-6247-B782-A3A0B3F7478F}" srcOrd="4" destOrd="0" presId="urn:microsoft.com/office/officeart/2008/layout/BubblePictureList"/>
    <dgm:cxn modelId="{813938EC-FA94-4845-8DDE-24254EE03BF1}" type="presParOf" srcId="{9EBE1C06-2262-B443-A60B-A0BF93E717CC}" destId="{82AD60EA-FB7D-A145-8E67-9C9C214E70DA}" srcOrd="5" destOrd="0" presId="urn:microsoft.com/office/officeart/2008/layout/BubblePictureList"/>
    <dgm:cxn modelId="{AB3A1079-A97B-DA43-B360-3DAE5B423458}" type="presParOf" srcId="{82AD60EA-FB7D-A145-8E67-9C9C214E70DA}" destId="{4F79A58D-93E7-4042-A70E-93B62B3E1EC0}" srcOrd="0" destOrd="0" presId="urn:microsoft.com/office/officeart/2008/layout/BubblePictureList"/>
    <dgm:cxn modelId="{115F73EF-D736-014C-98D3-3EE05CF6935E}" type="presParOf" srcId="{9EBE1C06-2262-B443-A60B-A0BF93E717CC}" destId="{46606817-39F3-4347-A192-6F25938CA366}" srcOrd="6" destOrd="0" presId="urn:microsoft.com/office/officeart/2008/layout/BubblePictureList"/>
    <dgm:cxn modelId="{EF53DBFE-B0C2-BD4A-A058-43571D5C0D0E}" type="presParOf" srcId="{46606817-39F3-4347-A192-6F25938CA366}" destId="{77F65057-A673-6345-8EC0-590AED569B36}" srcOrd="0" destOrd="0" presId="urn:microsoft.com/office/officeart/2008/layout/BubblePictureList"/>
    <dgm:cxn modelId="{841C4C49-B563-DA49-91A7-DB0A74E34E87}" type="presParOf" srcId="{9EBE1C06-2262-B443-A60B-A0BF93E717CC}" destId="{46AE56A7-E85A-B14A-8231-FA91A7DAFA3B}" srcOrd="7" destOrd="0" presId="urn:microsoft.com/office/officeart/2008/layout/BubblePictureList"/>
    <dgm:cxn modelId="{8AA3B982-82C7-A34B-941A-73B947B976A0}" type="presParOf" srcId="{46AE56A7-E85A-B14A-8231-FA91A7DAFA3B}" destId="{60C3C433-966E-644C-A054-1FCEF1F4CBBF}" srcOrd="0" destOrd="0" presId="urn:microsoft.com/office/officeart/2008/layout/BubblePictureList"/>
    <dgm:cxn modelId="{506C4D6E-749F-8042-9986-916E72DB9751}" type="presParOf" srcId="{9EBE1C06-2262-B443-A60B-A0BF93E717CC}" destId="{D3EEB4FE-B9D5-ED42-80B8-DB3F705692B4}" srcOrd="8" destOrd="0" presId="urn:microsoft.com/office/officeart/2008/layout/BubblePictureList"/>
    <dgm:cxn modelId="{561C1FFB-DCAE-0F4C-9E9B-38EAAF646C0D}" type="presParOf" srcId="{9EBE1C06-2262-B443-A60B-A0BF93E717CC}" destId="{BF66CC58-0C84-0C45-A1ED-82E0E28EF02B}" srcOrd="9" destOrd="0" presId="urn:microsoft.com/office/officeart/2008/layout/BubblePictureList"/>
    <dgm:cxn modelId="{D6FC3DF7-463B-AD4E-9E54-2F0F8319F0CC}" type="presParOf" srcId="{9EBE1C06-2262-B443-A60B-A0BF93E717CC}" destId="{524FBCAD-6F43-4E45-809E-C552A6848E98}" srcOrd="10" destOrd="0" presId="urn:microsoft.com/office/officeart/2008/layout/BubblePictureList"/>
    <dgm:cxn modelId="{483FDF3C-3E97-8442-AF85-4684A432B204}" type="presParOf" srcId="{9EBE1C06-2262-B443-A60B-A0BF93E717CC}" destId="{6ACAEED1-275A-424A-A2AA-3F0589119EDF}" srcOrd="11" destOrd="0" presId="urn:microsoft.com/office/officeart/2008/layout/BubblePictureList"/>
    <dgm:cxn modelId="{EEF88DA1-25E6-3A42-A42B-AF5A3CF3D904}" type="presParOf" srcId="{6ACAEED1-275A-424A-A2AA-3F0589119EDF}" destId="{8DBB2599-6A77-714F-8C10-2298E8B5556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0837B6-6D46-5B43-B359-4AA9440A00BE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3FECDA3-F02D-4F44-8964-DF3182D1D171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</a:t>
          </a:r>
          <a:r>
            <a:rPr lang="en-US" altLang="ko-KR" dirty="0" err="1"/>
            <a:t>yahoo.co.jp</a:t>
          </a:r>
          <a:endParaRPr lang="ko-KR" altLang="en-US" dirty="0"/>
        </a:p>
      </dgm:t>
    </dgm:pt>
    <dgm:pt modelId="{FF3517F2-A983-184D-B4AE-EF440F9CB45B}" type="parTrans" cxnId="{C9AFECC9-9F85-D24E-8A98-8B2D3932394D}">
      <dgm:prSet/>
      <dgm:spPr/>
      <dgm:t>
        <a:bodyPr/>
        <a:lstStyle/>
        <a:p>
          <a:pPr latinLnBrk="1"/>
          <a:endParaRPr lang="ko-KR" altLang="en-US"/>
        </a:p>
      </dgm:t>
    </dgm:pt>
    <dgm:pt modelId="{D092DFB0-9DB1-A449-84FC-494DCE3AE417}" type="sibTrans" cxnId="{C9AFECC9-9F85-D24E-8A98-8B2D3932394D}">
      <dgm:prSet/>
      <dgm:spPr/>
      <dgm:t>
        <a:bodyPr/>
        <a:lstStyle/>
        <a:p>
          <a:pPr latinLnBrk="1"/>
          <a:endParaRPr lang="ko-KR" altLang="en-US"/>
        </a:p>
      </dgm:t>
    </dgm:pt>
    <dgm:pt modelId="{2C6A1DB4-AFCD-7749-B84F-F435414FA45E}">
      <dgm:prSet phldrT="[텍스트]"/>
      <dgm:spPr/>
      <dgm:t>
        <a:bodyPr/>
        <a:lstStyle/>
        <a:p>
          <a:pPr algn="ctr" latinLnBrk="1"/>
          <a:endParaRPr lang="en-US" altLang="ko-KR" dirty="0"/>
        </a:p>
        <a:p>
          <a:pPr algn="ctr" latinLnBrk="1"/>
          <a:endParaRPr lang="en-US" altLang="ko-KR" dirty="0"/>
        </a:p>
        <a:p>
          <a:pPr algn="ctr" latinLnBrk="1"/>
          <a:r>
            <a:rPr lang="ko-KR" altLang="en-US" dirty="0"/>
            <a:t>텐진 마츠리는 일본 오사카에서 매년 </a:t>
          </a:r>
          <a:r>
            <a:rPr lang="en-US" altLang="ko-KR" dirty="0"/>
            <a:t>7</a:t>
          </a:r>
          <a:r>
            <a:rPr lang="ko-KR" altLang="en-US" dirty="0"/>
            <a:t>월에 열리는 민속 축제이며 역모 죄로 처형당한 스가와라 미치자네</a:t>
          </a:r>
          <a:r>
            <a:rPr lang="en-US" altLang="ko-KR" dirty="0"/>
            <a:t>(</a:t>
          </a:r>
          <a:r>
            <a:rPr lang="ko-KR" altLang="en-US" dirty="0"/>
            <a:t>헤이안시대의 정치인이며 오늘날 학술의 신으로 추앙 받는 인물</a:t>
          </a:r>
          <a:r>
            <a:rPr lang="en-US" altLang="ko-KR" dirty="0"/>
            <a:t>)</a:t>
          </a:r>
          <a:r>
            <a:rPr lang="ko-KR" altLang="en-US" dirty="0"/>
            <a:t>의 원환을 풀기 위해 의식을 시행한것에서 비롯되었다</a:t>
          </a:r>
          <a:r>
            <a:rPr lang="en-US" altLang="ko-KR" dirty="0"/>
            <a:t>.</a:t>
          </a:r>
          <a:endParaRPr lang="ko-KR" altLang="en-US" dirty="0"/>
        </a:p>
      </dgm:t>
    </dgm:pt>
    <dgm:pt modelId="{B046EF71-F756-E747-8E65-363DF18C9936}" type="parTrans" cxnId="{7C39230B-D9F1-864B-87A2-4C4309F8FDB5}">
      <dgm:prSet/>
      <dgm:spPr/>
      <dgm:t>
        <a:bodyPr/>
        <a:lstStyle/>
        <a:p>
          <a:pPr latinLnBrk="1"/>
          <a:endParaRPr lang="ko-KR" altLang="en-US"/>
        </a:p>
      </dgm:t>
    </dgm:pt>
    <dgm:pt modelId="{E7C9BE75-C342-2744-BDD3-E6B7A20F83E7}" type="sibTrans" cxnId="{7C39230B-D9F1-864B-87A2-4C4309F8FDB5}">
      <dgm:prSet/>
      <dgm:spPr/>
      <dgm:t>
        <a:bodyPr/>
        <a:lstStyle/>
        <a:p>
          <a:pPr latinLnBrk="1"/>
          <a:endParaRPr lang="ko-KR" altLang="en-US"/>
        </a:p>
      </dgm:t>
    </dgm:pt>
    <dgm:pt modelId="{4AA1360E-6F47-4445-907A-07A8DFAD96FD}" type="pres">
      <dgm:prSet presAssocID="{D60837B6-6D46-5B43-B359-4AA9440A00BE}" presName="Name0" presStyleCnt="0">
        <dgm:presLayoutVars>
          <dgm:chMax/>
          <dgm:chPref/>
          <dgm:dir/>
          <dgm:animLvl val="lvl"/>
        </dgm:presLayoutVars>
      </dgm:prSet>
      <dgm:spPr/>
    </dgm:pt>
    <dgm:pt modelId="{A44CBEF6-6D94-B747-AE94-2A95FDD43BD7}" type="pres">
      <dgm:prSet presAssocID="{33FECDA3-F02D-4F44-8964-DF3182D1D171}" presName="composite" presStyleCnt="0"/>
      <dgm:spPr/>
    </dgm:pt>
    <dgm:pt modelId="{5A209A25-C328-7142-AF42-7D465CF50DC9}" type="pres">
      <dgm:prSet presAssocID="{33FECDA3-F02D-4F44-8964-DF3182D1D171}" presName="ParentAccentShape" presStyleLbl="trBgShp" presStyleIdx="0" presStyleCnt="2"/>
      <dgm:spPr/>
    </dgm:pt>
    <dgm:pt modelId="{A7F51AB6-C836-AB4E-8C3D-376E8ED78304}" type="pres">
      <dgm:prSet presAssocID="{33FECDA3-F02D-4F44-8964-DF3182D1D17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B327D89-1927-144F-85DA-FDFA783B9F21}" type="pres">
      <dgm:prSet presAssocID="{33FECDA3-F02D-4F44-8964-DF3182D1D171}" presName="ChildText" presStyleLbl="revTx" presStyleIdx="1" presStyleCnt="2" custScaleX="116846">
        <dgm:presLayoutVars>
          <dgm:chMax val="0"/>
          <dgm:chPref val="0"/>
        </dgm:presLayoutVars>
      </dgm:prSet>
      <dgm:spPr/>
    </dgm:pt>
    <dgm:pt modelId="{3E87B280-C929-A142-B8A1-56366031F231}" type="pres">
      <dgm:prSet presAssocID="{33FECDA3-F02D-4F44-8964-DF3182D1D171}" presName="ChildAccentShape" presStyleLbl="trBgShp" presStyleIdx="1" presStyleCnt="2"/>
      <dgm:spPr/>
    </dgm:pt>
    <dgm:pt modelId="{8E26E8D1-43B2-3644-828B-9A0A8851B319}" type="pres">
      <dgm:prSet presAssocID="{33FECDA3-F02D-4F44-8964-DF3182D1D171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7C39230B-D9F1-864B-87A2-4C4309F8FDB5}" srcId="{33FECDA3-F02D-4F44-8964-DF3182D1D171}" destId="{2C6A1DB4-AFCD-7749-B84F-F435414FA45E}" srcOrd="0" destOrd="0" parTransId="{B046EF71-F756-E747-8E65-363DF18C9936}" sibTransId="{E7C9BE75-C342-2744-BDD3-E6B7A20F83E7}"/>
    <dgm:cxn modelId="{08135221-7E31-D147-8906-DAA8067EFFD8}" type="presOf" srcId="{2C6A1DB4-AFCD-7749-B84F-F435414FA45E}" destId="{8B327D89-1927-144F-85DA-FDFA783B9F21}" srcOrd="0" destOrd="0" presId="urn:microsoft.com/office/officeart/2009/3/layout/SnapshotPictureList"/>
    <dgm:cxn modelId="{44ACA021-1660-AE42-BEC4-E4A6B385F014}" type="presOf" srcId="{D60837B6-6D46-5B43-B359-4AA9440A00BE}" destId="{4AA1360E-6F47-4445-907A-07A8DFAD96FD}" srcOrd="0" destOrd="0" presId="urn:microsoft.com/office/officeart/2009/3/layout/SnapshotPictureList"/>
    <dgm:cxn modelId="{B2FC9B6A-8CA7-1B4D-9079-137DAC85036F}" type="presOf" srcId="{33FECDA3-F02D-4F44-8964-DF3182D1D171}" destId="{A7F51AB6-C836-AB4E-8C3D-376E8ED78304}" srcOrd="0" destOrd="0" presId="urn:microsoft.com/office/officeart/2009/3/layout/SnapshotPictureList"/>
    <dgm:cxn modelId="{C9AFECC9-9F85-D24E-8A98-8B2D3932394D}" srcId="{D60837B6-6D46-5B43-B359-4AA9440A00BE}" destId="{33FECDA3-F02D-4F44-8964-DF3182D1D171}" srcOrd="0" destOrd="0" parTransId="{FF3517F2-A983-184D-B4AE-EF440F9CB45B}" sibTransId="{D092DFB0-9DB1-A449-84FC-494DCE3AE417}"/>
    <dgm:cxn modelId="{DECBCDB6-C963-1C49-9975-304125D79D33}" type="presParOf" srcId="{4AA1360E-6F47-4445-907A-07A8DFAD96FD}" destId="{A44CBEF6-6D94-B747-AE94-2A95FDD43BD7}" srcOrd="0" destOrd="0" presId="urn:microsoft.com/office/officeart/2009/3/layout/SnapshotPictureList"/>
    <dgm:cxn modelId="{67410355-8ADD-1445-AB49-6B162924342B}" type="presParOf" srcId="{A44CBEF6-6D94-B747-AE94-2A95FDD43BD7}" destId="{5A209A25-C328-7142-AF42-7D465CF50DC9}" srcOrd="0" destOrd="0" presId="urn:microsoft.com/office/officeart/2009/3/layout/SnapshotPictureList"/>
    <dgm:cxn modelId="{1CD3E4F0-3EC6-3C44-86D6-35DA575187E2}" type="presParOf" srcId="{A44CBEF6-6D94-B747-AE94-2A95FDD43BD7}" destId="{A7F51AB6-C836-AB4E-8C3D-376E8ED78304}" srcOrd="1" destOrd="0" presId="urn:microsoft.com/office/officeart/2009/3/layout/SnapshotPictureList"/>
    <dgm:cxn modelId="{0D10C3BF-6EB6-434F-9AD9-47950DAE9569}" type="presParOf" srcId="{A44CBEF6-6D94-B747-AE94-2A95FDD43BD7}" destId="{8B327D89-1927-144F-85DA-FDFA783B9F21}" srcOrd="2" destOrd="0" presId="urn:microsoft.com/office/officeart/2009/3/layout/SnapshotPictureList"/>
    <dgm:cxn modelId="{1B569A27-8E2D-084E-B59C-48ADE208398F}" type="presParOf" srcId="{A44CBEF6-6D94-B747-AE94-2A95FDD43BD7}" destId="{3E87B280-C929-A142-B8A1-56366031F231}" srcOrd="3" destOrd="0" presId="urn:microsoft.com/office/officeart/2009/3/layout/SnapshotPictureList"/>
    <dgm:cxn modelId="{129F1755-21CA-B849-97DC-AFE88F03155A}" type="presParOf" srcId="{A44CBEF6-6D94-B747-AE94-2A95FDD43BD7}" destId="{8E26E8D1-43B2-3644-828B-9A0A8851B31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EF1B8D-C3B4-554D-B75B-9875798BF04A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E626EEA-9630-AB4E-B306-6B0E387C8FAA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A5F77435-ACC0-3D43-B2A0-50A4755B7236}" type="parTrans" cxnId="{52E3CAEF-9F7E-7246-AE56-2142A071FD17}">
      <dgm:prSet/>
      <dgm:spPr/>
      <dgm:t>
        <a:bodyPr/>
        <a:lstStyle/>
        <a:p>
          <a:pPr latinLnBrk="1"/>
          <a:endParaRPr lang="ko-KR" altLang="en-US"/>
        </a:p>
      </dgm:t>
    </dgm:pt>
    <dgm:pt modelId="{DE62AE96-3707-4345-B160-D8B9FB38F35C}" type="sibTrans" cxnId="{52E3CAEF-9F7E-7246-AE56-2142A071FD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BA4BE02-3127-1740-8BC4-B27B32A9F238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2D44F18-A375-1443-8D52-A222DB938200}" type="parTrans" cxnId="{BB9AE7DC-DD77-C340-B5A4-5B649B489DC2}">
      <dgm:prSet/>
      <dgm:spPr/>
      <dgm:t>
        <a:bodyPr/>
        <a:lstStyle/>
        <a:p>
          <a:pPr latinLnBrk="1"/>
          <a:endParaRPr lang="ko-KR" altLang="en-US"/>
        </a:p>
      </dgm:t>
    </dgm:pt>
    <dgm:pt modelId="{EBA6B1B2-28E8-3647-9FFF-825ED67162A3}" type="sibTrans" cxnId="{BB9AE7DC-DD77-C340-B5A4-5B649B489DC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BFFB0799-ACB3-6F42-8A27-28C177A1E2E8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73DB1D70-8426-5343-963A-E56913CE5E76}" type="parTrans" cxnId="{C21B8678-E349-8C40-983E-A398A4D9C8F5}">
      <dgm:prSet/>
      <dgm:spPr/>
      <dgm:t>
        <a:bodyPr/>
        <a:lstStyle/>
        <a:p>
          <a:pPr latinLnBrk="1"/>
          <a:endParaRPr lang="ko-KR" altLang="en-US"/>
        </a:p>
      </dgm:t>
    </dgm:pt>
    <dgm:pt modelId="{A87D97BB-F0BF-8F4C-A540-3FB1C6E2B22C}" type="sibTrans" cxnId="{C21B8678-E349-8C40-983E-A398A4D9C8F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011166C8-BA40-1743-B2AB-4EC6BE695C16}" type="pres">
      <dgm:prSet presAssocID="{42EF1B8D-C3B4-554D-B75B-9875798BF04A}" presName="Name0" presStyleCnt="0">
        <dgm:presLayoutVars>
          <dgm:chMax val="8"/>
          <dgm:chPref val="8"/>
          <dgm:dir/>
        </dgm:presLayoutVars>
      </dgm:prSet>
      <dgm:spPr/>
    </dgm:pt>
    <dgm:pt modelId="{135D1936-97DF-E849-AC4A-E97249845EB6}" type="pres">
      <dgm:prSet presAssocID="{9E626EEA-9630-AB4E-B306-6B0E387C8FA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8913099-FB08-B040-953F-3B34B90AC226}" type="pres">
      <dgm:prSet presAssocID="{9E626EEA-9630-AB4E-B306-6B0E387C8FAA}" presName="image_accent_1" presStyleCnt="0"/>
      <dgm:spPr/>
    </dgm:pt>
    <dgm:pt modelId="{35324C07-CF9F-684F-B84E-763B469C70B1}" type="pres">
      <dgm:prSet presAssocID="{9E626EEA-9630-AB4E-B306-6B0E387C8FAA}" presName="imageAccentRepeatNode" presStyleLbl="alignNode1" presStyleIdx="0" presStyleCnt="6"/>
      <dgm:spPr/>
    </dgm:pt>
    <dgm:pt modelId="{7505A41C-87EA-994C-8AAD-839DC649D02A}" type="pres">
      <dgm:prSet presAssocID="{9E626EEA-9630-AB4E-B306-6B0E387C8FAA}" presName="accent_1" presStyleLbl="alignNode1" presStyleIdx="1" presStyleCnt="6" custLinFactNeighborX="-52652" custLinFactNeighborY="75266"/>
      <dgm:spPr/>
    </dgm:pt>
    <dgm:pt modelId="{B8B3B5E8-D55C-774E-9706-178B5CA154A0}" type="pres">
      <dgm:prSet presAssocID="{DE62AE96-3707-4345-B160-D8B9FB38F35C}" presName="image_1" presStyleCnt="0"/>
      <dgm:spPr/>
    </dgm:pt>
    <dgm:pt modelId="{0AEAB62A-CCA5-424B-AC8A-C1B4E0542C6C}" type="pres">
      <dgm:prSet presAssocID="{DE62AE96-3707-4345-B160-D8B9FB38F35C}" presName="imageRepeatNode" presStyleLbl="fgImgPlace1" presStyleIdx="0" presStyleCnt="3"/>
      <dgm:spPr/>
    </dgm:pt>
    <dgm:pt modelId="{7E2DCA98-6D1D-7A43-99BC-E2EB1CE65AA4}" type="pres">
      <dgm:prSet presAssocID="{4BA4BE02-3127-1740-8BC4-B27B32A9F238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2127711-AB28-6F43-B8A9-90E1CB9B2834}" type="pres">
      <dgm:prSet presAssocID="{4BA4BE02-3127-1740-8BC4-B27B32A9F238}" presName="image_accent_2" presStyleCnt="0"/>
      <dgm:spPr/>
    </dgm:pt>
    <dgm:pt modelId="{DDE78BD4-377F-9A4F-B1FC-1FEAC1903437}" type="pres">
      <dgm:prSet presAssocID="{4BA4BE02-3127-1740-8BC4-B27B32A9F238}" presName="imageAccentRepeatNode" presStyleLbl="alignNode1" presStyleIdx="2" presStyleCnt="6"/>
      <dgm:spPr/>
    </dgm:pt>
    <dgm:pt modelId="{96A729A5-E4BD-B847-989C-B907F01D263A}" type="pres">
      <dgm:prSet presAssocID="{EBA6B1B2-28E8-3647-9FFF-825ED67162A3}" presName="image_2" presStyleCnt="0"/>
      <dgm:spPr/>
    </dgm:pt>
    <dgm:pt modelId="{319DA1F0-2779-1B4D-B659-508267F85580}" type="pres">
      <dgm:prSet presAssocID="{EBA6B1B2-28E8-3647-9FFF-825ED67162A3}" presName="imageRepeatNode" presStyleLbl="fgImgPlace1" presStyleIdx="1" presStyleCnt="3"/>
      <dgm:spPr/>
    </dgm:pt>
    <dgm:pt modelId="{441F88CE-C0C6-0A4F-B5DD-9855ADCB32BD}" type="pres">
      <dgm:prSet presAssocID="{BFFB0799-ACB3-6F42-8A27-28C177A1E2E8}" presName="image_accent_3" presStyleCnt="0"/>
      <dgm:spPr/>
    </dgm:pt>
    <dgm:pt modelId="{D2F08669-5E80-DE47-AF58-F475EA506EDE}" type="pres">
      <dgm:prSet presAssocID="{BFFB0799-ACB3-6F42-8A27-28C177A1E2E8}" presName="imageAccentRepeatNode" presStyleLbl="alignNode1" presStyleIdx="3" presStyleCnt="6"/>
      <dgm:spPr/>
    </dgm:pt>
    <dgm:pt modelId="{3395C5B0-2FD4-6F4E-9E56-400F8641159B}" type="pres">
      <dgm:prSet presAssocID="{BFFB0799-ACB3-6F42-8A27-28C177A1E2E8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48C055-F738-2D43-BB03-B0B6EBCE0524}" type="pres">
      <dgm:prSet presAssocID="{BFFB0799-ACB3-6F42-8A27-28C177A1E2E8}" presName="accent_2" presStyleLbl="alignNode1" presStyleIdx="4" presStyleCnt="6"/>
      <dgm:spPr/>
    </dgm:pt>
    <dgm:pt modelId="{DCE92F1A-2507-BA4C-9C64-F5C7584E84BD}" type="pres">
      <dgm:prSet presAssocID="{BFFB0799-ACB3-6F42-8A27-28C177A1E2E8}" presName="accent_3" presStyleLbl="alignNode1" presStyleIdx="5" presStyleCnt="6"/>
      <dgm:spPr/>
    </dgm:pt>
    <dgm:pt modelId="{1BDD847C-2AC0-5F41-88A0-F45B147E3ABE}" type="pres">
      <dgm:prSet presAssocID="{A87D97BB-F0BF-8F4C-A540-3FB1C6E2B22C}" presName="image_3" presStyleCnt="0"/>
      <dgm:spPr/>
    </dgm:pt>
    <dgm:pt modelId="{37DB3D96-C947-6347-B6A8-676219AA75AD}" type="pres">
      <dgm:prSet presAssocID="{A87D97BB-F0BF-8F4C-A540-3FB1C6E2B22C}" presName="imageRepeatNode" presStyleLbl="fgImgPlace1" presStyleIdx="2" presStyleCnt="3"/>
      <dgm:spPr/>
    </dgm:pt>
  </dgm:ptLst>
  <dgm:cxnLst>
    <dgm:cxn modelId="{718DB11B-1F39-D246-991F-65432EC8B9BA}" type="presOf" srcId="{9E626EEA-9630-AB4E-B306-6B0E387C8FAA}" destId="{135D1936-97DF-E849-AC4A-E97249845EB6}" srcOrd="0" destOrd="0" presId="urn:microsoft.com/office/officeart/2008/layout/BubblePictureList"/>
    <dgm:cxn modelId="{0061C937-DA80-8048-A5FD-B44610E75412}" type="presOf" srcId="{A87D97BB-F0BF-8F4C-A540-3FB1C6E2B22C}" destId="{37DB3D96-C947-6347-B6A8-676219AA75AD}" srcOrd="0" destOrd="0" presId="urn:microsoft.com/office/officeart/2008/layout/BubblePictureList"/>
    <dgm:cxn modelId="{C21B8678-E349-8C40-983E-A398A4D9C8F5}" srcId="{42EF1B8D-C3B4-554D-B75B-9875798BF04A}" destId="{BFFB0799-ACB3-6F42-8A27-28C177A1E2E8}" srcOrd="2" destOrd="0" parTransId="{73DB1D70-8426-5343-963A-E56913CE5E76}" sibTransId="{A87D97BB-F0BF-8F4C-A540-3FB1C6E2B22C}"/>
    <dgm:cxn modelId="{34EC158A-74D5-C44D-8525-591BAE9E6BD5}" type="presOf" srcId="{BFFB0799-ACB3-6F42-8A27-28C177A1E2E8}" destId="{3395C5B0-2FD4-6F4E-9E56-400F8641159B}" srcOrd="0" destOrd="0" presId="urn:microsoft.com/office/officeart/2008/layout/BubblePictureList"/>
    <dgm:cxn modelId="{70A7DAA0-01BD-9F41-B2D8-534093359707}" type="presOf" srcId="{4BA4BE02-3127-1740-8BC4-B27B32A9F238}" destId="{7E2DCA98-6D1D-7A43-99BC-E2EB1CE65AA4}" srcOrd="0" destOrd="0" presId="urn:microsoft.com/office/officeart/2008/layout/BubblePictureList"/>
    <dgm:cxn modelId="{C08596B2-DB46-C645-A0D6-A3AF54C9041E}" type="presOf" srcId="{42EF1B8D-C3B4-554D-B75B-9875798BF04A}" destId="{011166C8-BA40-1743-B2AB-4EC6BE695C16}" srcOrd="0" destOrd="0" presId="urn:microsoft.com/office/officeart/2008/layout/BubblePictureList"/>
    <dgm:cxn modelId="{BB9AE7DC-DD77-C340-B5A4-5B649B489DC2}" srcId="{42EF1B8D-C3B4-554D-B75B-9875798BF04A}" destId="{4BA4BE02-3127-1740-8BC4-B27B32A9F238}" srcOrd="1" destOrd="0" parTransId="{22D44F18-A375-1443-8D52-A222DB938200}" sibTransId="{EBA6B1B2-28E8-3647-9FFF-825ED67162A3}"/>
    <dgm:cxn modelId="{FF8523EA-4FF4-D04C-B2B0-0A18E7FBF071}" type="presOf" srcId="{DE62AE96-3707-4345-B160-D8B9FB38F35C}" destId="{0AEAB62A-CCA5-424B-AC8A-C1B4E0542C6C}" srcOrd="0" destOrd="0" presId="urn:microsoft.com/office/officeart/2008/layout/BubblePictureList"/>
    <dgm:cxn modelId="{52E3CAEF-9F7E-7246-AE56-2142A071FD17}" srcId="{42EF1B8D-C3B4-554D-B75B-9875798BF04A}" destId="{9E626EEA-9630-AB4E-B306-6B0E387C8FAA}" srcOrd="0" destOrd="0" parTransId="{A5F77435-ACC0-3D43-B2A0-50A4755B7236}" sibTransId="{DE62AE96-3707-4345-B160-D8B9FB38F35C}"/>
    <dgm:cxn modelId="{C19006F2-DA6E-DA45-ABC8-08FE1A3B71B8}" type="presOf" srcId="{EBA6B1B2-28E8-3647-9FFF-825ED67162A3}" destId="{319DA1F0-2779-1B4D-B659-508267F85580}" srcOrd="0" destOrd="0" presId="urn:microsoft.com/office/officeart/2008/layout/BubblePictureList"/>
    <dgm:cxn modelId="{A557FC2F-0635-6242-A2A5-507B91899CFC}" type="presParOf" srcId="{011166C8-BA40-1743-B2AB-4EC6BE695C16}" destId="{135D1936-97DF-E849-AC4A-E97249845EB6}" srcOrd="0" destOrd="0" presId="urn:microsoft.com/office/officeart/2008/layout/BubblePictureList"/>
    <dgm:cxn modelId="{74EE1258-4565-F643-9BA6-2240ECD05596}" type="presParOf" srcId="{011166C8-BA40-1743-B2AB-4EC6BE695C16}" destId="{78913099-FB08-B040-953F-3B34B90AC226}" srcOrd="1" destOrd="0" presId="urn:microsoft.com/office/officeart/2008/layout/BubblePictureList"/>
    <dgm:cxn modelId="{9BF813F5-886D-894A-AE77-5AB7B7F7E080}" type="presParOf" srcId="{78913099-FB08-B040-953F-3B34B90AC226}" destId="{35324C07-CF9F-684F-B84E-763B469C70B1}" srcOrd="0" destOrd="0" presId="urn:microsoft.com/office/officeart/2008/layout/BubblePictureList"/>
    <dgm:cxn modelId="{FB4EFE0D-F1C1-D141-906D-7CF8DAC111C9}" type="presParOf" srcId="{011166C8-BA40-1743-B2AB-4EC6BE695C16}" destId="{7505A41C-87EA-994C-8AAD-839DC649D02A}" srcOrd="2" destOrd="0" presId="urn:microsoft.com/office/officeart/2008/layout/BubblePictureList"/>
    <dgm:cxn modelId="{F7516E8A-9F01-9949-82E4-7AE49E3B009C}" type="presParOf" srcId="{011166C8-BA40-1743-B2AB-4EC6BE695C16}" destId="{B8B3B5E8-D55C-774E-9706-178B5CA154A0}" srcOrd="3" destOrd="0" presId="urn:microsoft.com/office/officeart/2008/layout/BubblePictureList"/>
    <dgm:cxn modelId="{6257DDAE-D6B2-EC40-A8DA-884BEEF3AA2C}" type="presParOf" srcId="{B8B3B5E8-D55C-774E-9706-178B5CA154A0}" destId="{0AEAB62A-CCA5-424B-AC8A-C1B4E0542C6C}" srcOrd="0" destOrd="0" presId="urn:microsoft.com/office/officeart/2008/layout/BubblePictureList"/>
    <dgm:cxn modelId="{0576335F-3E40-5946-8EAD-F8953CC4B305}" type="presParOf" srcId="{011166C8-BA40-1743-B2AB-4EC6BE695C16}" destId="{7E2DCA98-6D1D-7A43-99BC-E2EB1CE65AA4}" srcOrd="4" destOrd="0" presId="urn:microsoft.com/office/officeart/2008/layout/BubblePictureList"/>
    <dgm:cxn modelId="{3CCE9BC6-9D38-8849-BE0E-E29D077F4C56}" type="presParOf" srcId="{011166C8-BA40-1743-B2AB-4EC6BE695C16}" destId="{72127711-AB28-6F43-B8A9-90E1CB9B2834}" srcOrd="5" destOrd="0" presId="urn:microsoft.com/office/officeart/2008/layout/BubblePictureList"/>
    <dgm:cxn modelId="{B45BC7BF-DC65-4643-AC74-2D9063830F61}" type="presParOf" srcId="{72127711-AB28-6F43-B8A9-90E1CB9B2834}" destId="{DDE78BD4-377F-9A4F-B1FC-1FEAC1903437}" srcOrd="0" destOrd="0" presId="urn:microsoft.com/office/officeart/2008/layout/BubblePictureList"/>
    <dgm:cxn modelId="{EB6E9B6D-113F-D742-96B1-4D6CDD3F2EA1}" type="presParOf" srcId="{011166C8-BA40-1743-B2AB-4EC6BE695C16}" destId="{96A729A5-E4BD-B847-989C-B907F01D263A}" srcOrd="6" destOrd="0" presId="urn:microsoft.com/office/officeart/2008/layout/BubblePictureList"/>
    <dgm:cxn modelId="{6057EF31-7A66-8A4F-9582-4B97D8F4EAC8}" type="presParOf" srcId="{96A729A5-E4BD-B847-989C-B907F01D263A}" destId="{319DA1F0-2779-1B4D-B659-508267F85580}" srcOrd="0" destOrd="0" presId="urn:microsoft.com/office/officeart/2008/layout/BubblePictureList"/>
    <dgm:cxn modelId="{CFC77038-5CBA-E742-A25A-AA6B0C0F9217}" type="presParOf" srcId="{011166C8-BA40-1743-B2AB-4EC6BE695C16}" destId="{441F88CE-C0C6-0A4F-B5DD-9855ADCB32BD}" srcOrd="7" destOrd="0" presId="urn:microsoft.com/office/officeart/2008/layout/BubblePictureList"/>
    <dgm:cxn modelId="{28A7878B-178E-B84D-98F0-670D52DDE242}" type="presParOf" srcId="{441F88CE-C0C6-0A4F-B5DD-9855ADCB32BD}" destId="{D2F08669-5E80-DE47-AF58-F475EA506EDE}" srcOrd="0" destOrd="0" presId="urn:microsoft.com/office/officeart/2008/layout/BubblePictureList"/>
    <dgm:cxn modelId="{744F9DE5-7BA4-DD46-8D21-13C2590A69CB}" type="presParOf" srcId="{011166C8-BA40-1743-B2AB-4EC6BE695C16}" destId="{3395C5B0-2FD4-6F4E-9E56-400F8641159B}" srcOrd="8" destOrd="0" presId="urn:microsoft.com/office/officeart/2008/layout/BubblePictureList"/>
    <dgm:cxn modelId="{93F57AF2-638F-7347-A84C-06AF0924DF21}" type="presParOf" srcId="{011166C8-BA40-1743-B2AB-4EC6BE695C16}" destId="{4148C055-F738-2D43-BB03-B0B6EBCE0524}" srcOrd="9" destOrd="0" presId="urn:microsoft.com/office/officeart/2008/layout/BubblePictureList"/>
    <dgm:cxn modelId="{C08EC731-B01B-C74D-8EB8-CEC98B6BA2A4}" type="presParOf" srcId="{011166C8-BA40-1743-B2AB-4EC6BE695C16}" destId="{DCE92F1A-2507-BA4C-9C64-F5C7584E84BD}" srcOrd="10" destOrd="0" presId="urn:microsoft.com/office/officeart/2008/layout/BubblePictureList"/>
    <dgm:cxn modelId="{F3D08AA6-E396-7D42-A09F-5538B51EBA01}" type="presParOf" srcId="{011166C8-BA40-1743-B2AB-4EC6BE695C16}" destId="{1BDD847C-2AC0-5F41-88A0-F45B147E3ABE}" srcOrd="11" destOrd="0" presId="urn:microsoft.com/office/officeart/2008/layout/BubblePictureList"/>
    <dgm:cxn modelId="{D879BA1D-26E6-3048-87A7-5A543849226E}" type="presParOf" srcId="{1BDD847C-2AC0-5F41-88A0-F45B147E3ABE}" destId="{37DB3D96-C947-6347-B6A8-676219AA75A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17557-62F4-1948-9374-935EAAAE1A5A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89B0BED-27B9-014D-8B66-3FB972A7C3BF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</a:t>
          </a:r>
          <a:r>
            <a:rPr lang="en-US" altLang="ko-KR" dirty="0" err="1"/>
            <a:t>japankuru.com</a:t>
          </a:r>
          <a:endParaRPr lang="ko-KR" altLang="en-US"/>
        </a:p>
      </dgm:t>
    </dgm:pt>
    <dgm:pt modelId="{F91986FB-EC4C-084A-8D6B-0137E8BB888D}" type="parTrans" cxnId="{45FE0208-46C5-3846-BC35-A2EE201A28B0}">
      <dgm:prSet/>
      <dgm:spPr/>
      <dgm:t>
        <a:bodyPr/>
        <a:lstStyle/>
        <a:p>
          <a:pPr latinLnBrk="1"/>
          <a:endParaRPr lang="ko-KR" altLang="en-US"/>
        </a:p>
      </dgm:t>
    </dgm:pt>
    <dgm:pt modelId="{C4881F69-B5C7-0243-9A96-BADF2CDF1F62}" type="sibTrans" cxnId="{45FE0208-46C5-3846-BC35-A2EE201A28B0}">
      <dgm:prSet/>
      <dgm:spPr/>
      <dgm:t>
        <a:bodyPr/>
        <a:lstStyle/>
        <a:p>
          <a:pPr latinLnBrk="1"/>
          <a:endParaRPr lang="ko-KR" altLang="en-US"/>
        </a:p>
      </dgm:t>
    </dgm:pt>
    <dgm:pt modelId="{48930614-0C9D-7941-B551-F13F40FAB7DD}">
      <dgm:prSet phldrT="[텍스트]"/>
      <dgm:spPr/>
      <dgm:t>
        <a:bodyPr/>
        <a:lstStyle/>
        <a:p>
          <a:pPr algn="ctr" latinLnBrk="1"/>
          <a:endParaRPr lang="en-US" altLang="ko-KR"/>
        </a:p>
        <a:p>
          <a:pPr algn="ctr" latinLnBrk="1"/>
          <a:endParaRPr lang="en-US" altLang="ko-KR"/>
        </a:p>
        <a:p>
          <a:pPr algn="ctr" latinLnBrk="1"/>
          <a:endParaRPr lang="en-US" altLang="ko-KR"/>
        </a:p>
        <a:p>
          <a:pPr algn="ctr" latinLnBrk="1"/>
          <a:r>
            <a:rPr lang="ko-KR" altLang="en-US"/>
            <a:t>봄은 황량한 겨울이 끝나고    찾아오는 꽃들과 신록의 계절이며 벚꽃이 만개하여 절정에 이르고 다른 꽃들도 피기 시작하여 꽃과 관련된 축제가 많다</a:t>
          </a:r>
          <a:r>
            <a:rPr lang="en-US" altLang="ko-KR"/>
            <a:t>.</a:t>
          </a:r>
        </a:p>
      </dgm:t>
    </dgm:pt>
    <dgm:pt modelId="{4D60EB0E-CCC0-0848-8969-5DCB859C29E5}" type="parTrans" cxnId="{92B37F98-9D56-E843-A911-A8FBDE69336A}">
      <dgm:prSet/>
      <dgm:spPr/>
      <dgm:t>
        <a:bodyPr/>
        <a:lstStyle/>
        <a:p>
          <a:pPr latinLnBrk="1"/>
          <a:endParaRPr lang="ko-KR" altLang="en-US"/>
        </a:p>
      </dgm:t>
    </dgm:pt>
    <dgm:pt modelId="{8FC4B21F-5A9F-3541-B325-90CC671A8135}" type="sibTrans" cxnId="{92B37F98-9D56-E843-A911-A8FBDE69336A}">
      <dgm:prSet/>
      <dgm:spPr/>
      <dgm:t>
        <a:bodyPr/>
        <a:lstStyle/>
        <a:p>
          <a:pPr latinLnBrk="1"/>
          <a:endParaRPr lang="ko-KR" altLang="en-US"/>
        </a:p>
      </dgm:t>
    </dgm:pt>
    <dgm:pt modelId="{5B2EDB5A-D0ED-F446-80CC-9C9E4D1E3EF6}" type="pres">
      <dgm:prSet presAssocID="{FFE17557-62F4-1948-9374-935EAAAE1A5A}" presName="Name0" presStyleCnt="0">
        <dgm:presLayoutVars>
          <dgm:chMax/>
          <dgm:chPref/>
          <dgm:dir/>
          <dgm:animLvl val="lvl"/>
        </dgm:presLayoutVars>
      </dgm:prSet>
      <dgm:spPr/>
    </dgm:pt>
    <dgm:pt modelId="{0489F5C5-79C5-644C-AD5E-BA2C5AE7ACC7}" type="pres">
      <dgm:prSet presAssocID="{089B0BED-27B9-014D-8B66-3FB972A7C3BF}" presName="composite" presStyleCnt="0"/>
      <dgm:spPr/>
    </dgm:pt>
    <dgm:pt modelId="{B8B02CEE-CB14-674B-928D-3D9E3F5AAA43}" type="pres">
      <dgm:prSet presAssocID="{089B0BED-27B9-014D-8B66-3FB972A7C3BF}" presName="ParentAccentShape" presStyleLbl="trBgShp" presStyleIdx="0" presStyleCnt="2"/>
      <dgm:spPr/>
    </dgm:pt>
    <dgm:pt modelId="{61FC8549-B842-E949-93FF-96BA0E0DFB11}" type="pres">
      <dgm:prSet presAssocID="{089B0BED-27B9-014D-8B66-3FB972A7C3BF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E4D742FB-0252-4949-A16A-6679369D7566}" type="pres">
      <dgm:prSet presAssocID="{089B0BED-27B9-014D-8B66-3FB972A7C3BF}" presName="ChildText" presStyleLbl="revTx" presStyleIdx="1" presStyleCnt="2" custScaleX="110260">
        <dgm:presLayoutVars>
          <dgm:chMax val="0"/>
          <dgm:chPref val="0"/>
        </dgm:presLayoutVars>
      </dgm:prSet>
      <dgm:spPr/>
    </dgm:pt>
    <dgm:pt modelId="{CCC7C206-D48F-F245-88A8-0011640D73B7}" type="pres">
      <dgm:prSet presAssocID="{089B0BED-27B9-014D-8B66-3FB972A7C3BF}" presName="ChildAccentShape" presStyleLbl="trBgShp" presStyleIdx="1" presStyleCnt="2"/>
      <dgm:spPr/>
    </dgm:pt>
    <dgm:pt modelId="{EFCD9D9B-7530-464F-A907-73626D8058ED}" type="pres">
      <dgm:prSet presAssocID="{089B0BED-27B9-014D-8B66-3FB972A7C3BF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45FE0208-46C5-3846-BC35-A2EE201A28B0}" srcId="{FFE17557-62F4-1948-9374-935EAAAE1A5A}" destId="{089B0BED-27B9-014D-8B66-3FB972A7C3BF}" srcOrd="0" destOrd="0" parTransId="{F91986FB-EC4C-084A-8D6B-0137E8BB888D}" sibTransId="{C4881F69-B5C7-0243-9A96-BADF2CDF1F62}"/>
    <dgm:cxn modelId="{5333BD53-C783-DB41-808B-3D62A8A5D306}" type="presOf" srcId="{48930614-0C9D-7941-B551-F13F40FAB7DD}" destId="{E4D742FB-0252-4949-A16A-6679369D7566}" srcOrd="0" destOrd="0" presId="urn:microsoft.com/office/officeart/2009/3/layout/SnapshotPictureList"/>
    <dgm:cxn modelId="{DC675975-2FC4-E54B-A3F0-5EB0BC1F9F56}" type="presOf" srcId="{089B0BED-27B9-014D-8B66-3FB972A7C3BF}" destId="{61FC8549-B842-E949-93FF-96BA0E0DFB11}" srcOrd="0" destOrd="0" presId="urn:microsoft.com/office/officeart/2009/3/layout/SnapshotPictureList"/>
    <dgm:cxn modelId="{1C8EF687-B161-7945-9B54-D21DEB77D6BC}" type="presOf" srcId="{FFE17557-62F4-1948-9374-935EAAAE1A5A}" destId="{5B2EDB5A-D0ED-F446-80CC-9C9E4D1E3EF6}" srcOrd="0" destOrd="0" presId="urn:microsoft.com/office/officeart/2009/3/layout/SnapshotPictureList"/>
    <dgm:cxn modelId="{92B37F98-9D56-E843-A911-A8FBDE69336A}" srcId="{089B0BED-27B9-014D-8B66-3FB972A7C3BF}" destId="{48930614-0C9D-7941-B551-F13F40FAB7DD}" srcOrd="0" destOrd="0" parTransId="{4D60EB0E-CCC0-0848-8969-5DCB859C29E5}" sibTransId="{8FC4B21F-5A9F-3541-B325-90CC671A8135}"/>
    <dgm:cxn modelId="{54A51A67-F59B-4B4F-BE1F-7714D795487F}" type="presParOf" srcId="{5B2EDB5A-D0ED-F446-80CC-9C9E4D1E3EF6}" destId="{0489F5C5-79C5-644C-AD5E-BA2C5AE7ACC7}" srcOrd="0" destOrd="0" presId="urn:microsoft.com/office/officeart/2009/3/layout/SnapshotPictureList"/>
    <dgm:cxn modelId="{60A55BB8-5550-B04C-8708-BE9F92FD009F}" type="presParOf" srcId="{0489F5C5-79C5-644C-AD5E-BA2C5AE7ACC7}" destId="{B8B02CEE-CB14-674B-928D-3D9E3F5AAA43}" srcOrd="0" destOrd="0" presId="urn:microsoft.com/office/officeart/2009/3/layout/SnapshotPictureList"/>
    <dgm:cxn modelId="{2DDC6872-7F66-E248-940A-58DD760BA610}" type="presParOf" srcId="{0489F5C5-79C5-644C-AD5E-BA2C5AE7ACC7}" destId="{61FC8549-B842-E949-93FF-96BA0E0DFB11}" srcOrd="1" destOrd="0" presId="urn:microsoft.com/office/officeart/2009/3/layout/SnapshotPictureList"/>
    <dgm:cxn modelId="{BF735F55-8EBC-8547-80C4-C9879C938B27}" type="presParOf" srcId="{0489F5C5-79C5-644C-AD5E-BA2C5AE7ACC7}" destId="{E4D742FB-0252-4949-A16A-6679369D7566}" srcOrd="2" destOrd="0" presId="urn:microsoft.com/office/officeart/2009/3/layout/SnapshotPictureList"/>
    <dgm:cxn modelId="{18A5C2FD-D9AB-8945-B3C2-2ECA4E8B4B38}" type="presParOf" srcId="{0489F5C5-79C5-644C-AD5E-BA2C5AE7ACC7}" destId="{CCC7C206-D48F-F245-88A8-0011640D73B7}" srcOrd="3" destOrd="0" presId="urn:microsoft.com/office/officeart/2009/3/layout/SnapshotPictureList"/>
    <dgm:cxn modelId="{C300F9E5-44AE-1240-8BE1-73C090D4DC5D}" type="presParOf" srcId="{0489F5C5-79C5-644C-AD5E-BA2C5AE7ACC7}" destId="{EFCD9D9B-7530-464F-A907-73626D8058E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29063-1C02-0C4C-8BBA-A30E3AF028E7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591E632-6304-4A46-A82C-C7C4D7BC9199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D55F5611-7377-BC49-B8EA-1564217A8AFB}" type="parTrans" cxnId="{5BCC7E6F-709C-3A47-A7B2-00E97E143E03}">
      <dgm:prSet/>
      <dgm:spPr/>
      <dgm:t>
        <a:bodyPr/>
        <a:lstStyle/>
        <a:p>
          <a:pPr latinLnBrk="1"/>
          <a:endParaRPr lang="ko-KR" altLang="en-US"/>
        </a:p>
      </dgm:t>
    </dgm:pt>
    <dgm:pt modelId="{9B3F6AA6-2EAB-E444-AC6C-72B9041AE331}" type="sibTrans" cxnId="{5BCC7E6F-709C-3A47-A7B2-00E97E143E0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1F0EDE41-FF36-0543-B5EB-8CF617C790AE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1B6322BC-3B30-C44D-BE95-8DC75BF22C23}" type="parTrans" cxnId="{BE245066-61B1-D249-B22C-420BE6DAD07D}">
      <dgm:prSet/>
      <dgm:spPr/>
      <dgm:t>
        <a:bodyPr/>
        <a:lstStyle/>
        <a:p>
          <a:pPr latinLnBrk="1"/>
          <a:endParaRPr lang="ko-KR" altLang="en-US"/>
        </a:p>
      </dgm:t>
    </dgm:pt>
    <dgm:pt modelId="{20DAD154-7C64-C640-894B-4D52B9D37DF6}" type="sibTrans" cxnId="{BE245066-61B1-D249-B22C-420BE6DAD07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7ED7FDC1-D086-7C46-8EE5-240CB22089E6}">
      <dgm:prSet phldrT="[텍스트]" custT="1"/>
      <dgm:spPr/>
      <dgm:t>
        <a:bodyPr/>
        <a:lstStyle/>
        <a:p>
          <a:pPr algn="r" latinLnBrk="1"/>
          <a:endParaRPr lang="en-US" altLang="ko-KR" sz="1600"/>
        </a:p>
      </dgm:t>
    </dgm:pt>
    <dgm:pt modelId="{F5B529EC-DAC4-5041-B281-A4E29842A395}" type="sibTrans" cxnId="{9E7911E3-C046-4142-84BB-123DEC57D52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C6C2996-F572-7E46-B0DD-FFC3BF72A7FF}" type="parTrans" cxnId="{9E7911E3-C046-4142-84BB-123DEC57D528}">
      <dgm:prSet/>
      <dgm:spPr/>
      <dgm:t>
        <a:bodyPr/>
        <a:lstStyle/>
        <a:p>
          <a:pPr latinLnBrk="1"/>
          <a:endParaRPr lang="ko-KR" altLang="en-US"/>
        </a:p>
      </dgm:t>
    </dgm:pt>
    <dgm:pt modelId="{C05B5C94-6410-EF48-B30E-0BA90CD10A07}" type="pres">
      <dgm:prSet presAssocID="{58429063-1C02-0C4C-8BBA-A30E3AF028E7}" presName="Name0" presStyleCnt="0">
        <dgm:presLayoutVars>
          <dgm:chMax val="8"/>
          <dgm:chPref val="8"/>
          <dgm:dir/>
        </dgm:presLayoutVars>
      </dgm:prSet>
      <dgm:spPr/>
    </dgm:pt>
    <dgm:pt modelId="{E256C541-2127-AB41-89CF-56925BE00393}" type="pres">
      <dgm:prSet presAssocID="{7ED7FDC1-D086-7C46-8EE5-240CB22089E6}" presName="parent_text_1" presStyleLbl="revTx" presStyleIdx="0" presStyleCnt="3" custScaleX="84026" custScaleY="55784" custLinFactNeighborX="27516" custLinFactNeighborY="10100">
        <dgm:presLayoutVars>
          <dgm:chMax val="0"/>
          <dgm:chPref val="0"/>
          <dgm:bulletEnabled val="1"/>
        </dgm:presLayoutVars>
      </dgm:prSet>
      <dgm:spPr/>
    </dgm:pt>
    <dgm:pt modelId="{8297E41C-FD95-8B46-9BD3-D3D60F82F2EF}" type="pres">
      <dgm:prSet presAssocID="{7ED7FDC1-D086-7C46-8EE5-240CB22089E6}" presName="image_accent_1" presStyleCnt="0"/>
      <dgm:spPr/>
    </dgm:pt>
    <dgm:pt modelId="{D31A64B0-0AF1-0547-AF82-90D1E5397565}" type="pres">
      <dgm:prSet presAssocID="{7ED7FDC1-D086-7C46-8EE5-240CB22089E6}" presName="imageAccentRepeatNode" presStyleLbl="alignNode1" presStyleIdx="0" presStyleCnt="6"/>
      <dgm:spPr/>
    </dgm:pt>
    <dgm:pt modelId="{E6AD9E51-A787-9E46-AA06-608732125012}" type="pres">
      <dgm:prSet presAssocID="{7ED7FDC1-D086-7C46-8EE5-240CB22089E6}" presName="accent_1" presStyleLbl="alignNode1" presStyleIdx="1" presStyleCnt="6" custLinFactX="-140604" custLinFactY="100000" custLinFactNeighborX="-200000" custLinFactNeighborY="191540"/>
      <dgm:spPr/>
    </dgm:pt>
    <dgm:pt modelId="{ADE04765-3E1C-4947-857F-30861041F404}" type="pres">
      <dgm:prSet presAssocID="{F5B529EC-DAC4-5041-B281-A4E29842A395}" presName="image_1" presStyleCnt="0"/>
      <dgm:spPr/>
    </dgm:pt>
    <dgm:pt modelId="{E6AE8E37-D9F1-D148-B473-1BC86170EE56}" type="pres">
      <dgm:prSet presAssocID="{F5B529EC-DAC4-5041-B281-A4E29842A395}" presName="imageRepeatNode" presStyleLbl="fgImgPlace1" presStyleIdx="0" presStyleCnt="3"/>
      <dgm:spPr/>
    </dgm:pt>
    <dgm:pt modelId="{BB371A69-BD0F-4540-8F52-44D93D2EB9F3}" type="pres">
      <dgm:prSet presAssocID="{3591E632-6304-4A46-A82C-C7C4D7BC919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995DE9A-C912-4347-AE0C-F02F424605EA}" type="pres">
      <dgm:prSet presAssocID="{3591E632-6304-4A46-A82C-C7C4D7BC9199}" presName="image_accent_2" presStyleCnt="0"/>
      <dgm:spPr/>
    </dgm:pt>
    <dgm:pt modelId="{F0F4BD03-81B5-8247-84E8-00D7E732AEBE}" type="pres">
      <dgm:prSet presAssocID="{3591E632-6304-4A46-A82C-C7C4D7BC9199}" presName="imageAccentRepeatNode" presStyleLbl="alignNode1" presStyleIdx="2" presStyleCnt="6" custLinFactY="-11503" custLinFactNeighborX="-55414" custLinFactNeighborY="-100000"/>
      <dgm:spPr/>
    </dgm:pt>
    <dgm:pt modelId="{FF57E014-2F18-2949-96A0-BB2585CC7C30}" type="pres">
      <dgm:prSet presAssocID="{9B3F6AA6-2EAB-E444-AC6C-72B9041AE331}" presName="image_2" presStyleCnt="0"/>
      <dgm:spPr/>
    </dgm:pt>
    <dgm:pt modelId="{8EF872AB-FD42-C841-B743-8791DB224226}" type="pres">
      <dgm:prSet presAssocID="{9B3F6AA6-2EAB-E444-AC6C-72B9041AE331}" presName="imageRepeatNode" presStyleLbl="fgImgPlace1" presStyleIdx="1" presStyleCnt="3" custLinFactY="-27852" custLinFactNeighborX="-63776" custLinFactNeighborY="-100000"/>
      <dgm:spPr/>
    </dgm:pt>
    <dgm:pt modelId="{8784EEDB-1098-3F4E-8753-8142CF37E602}" type="pres">
      <dgm:prSet presAssocID="{1F0EDE41-FF36-0543-B5EB-8CF617C790AE}" presName="image_accent_3" presStyleCnt="0"/>
      <dgm:spPr/>
    </dgm:pt>
    <dgm:pt modelId="{1BB94969-B36B-2244-83A2-4453F3A933E8}" type="pres">
      <dgm:prSet presAssocID="{1F0EDE41-FF36-0543-B5EB-8CF617C790AE}" presName="imageAccentRepeatNode" presStyleLbl="alignNode1" presStyleIdx="3" presStyleCnt="6" custLinFactX="-64845" custLinFactNeighborX="-100000" custLinFactNeighborY="-9901"/>
      <dgm:spPr/>
    </dgm:pt>
    <dgm:pt modelId="{94134DA8-433D-9842-8A00-A39C30B7BB3A}" type="pres">
      <dgm:prSet presAssocID="{1F0EDE41-FF36-0543-B5EB-8CF617C790AE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E06D5B3-86CF-2843-A011-70128C4372E7}" type="pres">
      <dgm:prSet presAssocID="{1F0EDE41-FF36-0543-B5EB-8CF617C790AE}" presName="accent_2" presStyleLbl="alignNode1" presStyleIdx="4" presStyleCnt="6" custLinFactX="-199499" custLinFactNeighborX="-200000" custLinFactNeighborY="48686"/>
      <dgm:spPr/>
    </dgm:pt>
    <dgm:pt modelId="{716F6BE0-9951-1E45-A59A-610920156F3D}" type="pres">
      <dgm:prSet presAssocID="{1F0EDE41-FF36-0543-B5EB-8CF617C790AE}" presName="accent_3" presStyleLbl="alignNode1" presStyleIdx="5" presStyleCnt="6" custLinFactX="-127629" custLinFactNeighborX="-200000" custLinFactNeighborY="-45464"/>
      <dgm:spPr/>
    </dgm:pt>
    <dgm:pt modelId="{86F8B749-7E1A-0F40-B627-1DBB8949F4F3}" type="pres">
      <dgm:prSet presAssocID="{20DAD154-7C64-C640-894B-4D52B9D37DF6}" presName="image_3" presStyleCnt="0"/>
      <dgm:spPr/>
    </dgm:pt>
    <dgm:pt modelId="{924E44C3-1C94-0C48-8FCB-2199FA3C8DE9}" type="pres">
      <dgm:prSet presAssocID="{20DAD154-7C64-C640-894B-4D52B9D37DF6}" presName="imageRepeatNode" presStyleLbl="fgImgPlace1" presStyleIdx="2" presStyleCnt="3" custLinFactX="-83376" custLinFactNeighborX="-100000" custLinFactNeighborY="-11597"/>
      <dgm:spPr/>
    </dgm:pt>
  </dgm:ptLst>
  <dgm:cxnLst>
    <dgm:cxn modelId="{BF918D0B-5697-CC46-B2CD-A0067543B1E1}" type="presOf" srcId="{7ED7FDC1-D086-7C46-8EE5-240CB22089E6}" destId="{E256C541-2127-AB41-89CF-56925BE00393}" srcOrd="0" destOrd="0" presId="urn:microsoft.com/office/officeart/2008/layout/BubblePictureList"/>
    <dgm:cxn modelId="{AC7D7C15-C356-F94B-B6B0-1CF410EC5C53}" type="presOf" srcId="{1F0EDE41-FF36-0543-B5EB-8CF617C790AE}" destId="{94134DA8-433D-9842-8A00-A39C30B7BB3A}" srcOrd="0" destOrd="0" presId="urn:microsoft.com/office/officeart/2008/layout/BubblePictureList"/>
    <dgm:cxn modelId="{9EAE7716-16BC-B345-BD42-FF1D318680C1}" type="presOf" srcId="{3591E632-6304-4A46-A82C-C7C4D7BC9199}" destId="{BB371A69-BD0F-4540-8F52-44D93D2EB9F3}" srcOrd="0" destOrd="0" presId="urn:microsoft.com/office/officeart/2008/layout/BubblePictureList"/>
    <dgm:cxn modelId="{443C9525-B406-E047-8D8D-F1B22E4665B4}" type="presOf" srcId="{58429063-1C02-0C4C-8BBA-A30E3AF028E7}" destId="{C05B5C94-6410-EF48-B30E-0BA90CD10A07}" srcOrd="0" destOrd="0" presId="urn:microsoft.com/office/officeart/2008/layout/BubblePictureList"/>
    <dgm:cxn modelId="{BE245066-61B1-D249-B22C-420BE6DAD07D}" srcId="{58429063-1C02-0C4C-8BBA-A30E3AF028E7}" destId="{1F0EDE41-FF36-0543-B5EB-8CF617C790AE}" srcOrd="2" destOrd="0" parTransId="{1B6322BC-3B30-C44D-BE95-8DC75BF22C23}" sibTransId="{20DAD154-7C64-C640-894B-4D52B9D37DF6}"/>
    <dgm:cxn modelId="{D65EBE66-3EFC-B54B-A890-B8AC7D17610E}" type="presOf" srcId="{F5B529EC-DAC4-5041-B281-A4E29842A395}" destId="{E6AE8E37-D9F1-D148-B473-1BC86170EE56}" srcOrd="0" destOrd="0" presId="urn:microsoft.com/office/officeart/2008/layout/BubblePictureList"/>
    <dgm:cxn modelId="{5BCC7E6F-709C-3A47-A7B2-00E97E143E03}" srcId="{58429063-1C02-0C4C-8BBA-A30E3AF028E7}" destId="{3591E632-6304-4A46-A82C-C7C4D7BC9199}" srcOrd="1" destOrd="0" parTransId="{D55F5611-7377-BC49-B8EA-1564217A8AFB}" sibTransId="{9B3F6AA6-2EAB-E444-AC6C-72B9041AE331}"/>
    <dgm:cxn modelId="{BECEDAB6-B119-FC45-A978-50CA6943862B}" type="presOf" srcId="{9B3F6AA6-2EAB-E444-AC6C-72B9041AE331}" destId="{8EF872AB-FD42-C841-B743-8791DB224226}" srcOrd="0" destOrd="0" presId="urn:microsoft.com/office/officeart/2008/layout/BubblePictureList"/>
    <dgm:cxn modelId="{1B8E0CDD-64CA-414B-B536-7DCD4A28E971}" type="presOf" srcId="{20DAD154-7C64-C640-894B-4D52B9D37DF6}" destId="{924E44C3-1C94-0C48-8FCB-2199FA3C8DE9}" srcOrd="0" destOrd="0" presId="urn:microsoft.com/office/officeart/2008/layout/BubblePictureList"/>
    <dgm:cxn modelId="{9E7911E3-C046-4142-84BB-123DEC57D528}" srcId="{58429063-1C02-0C4C-8BBA-A30E3AF028E7}" destId="{7ED7FDC1-D086-7C46-8EE5-240CB22089E6}" srcOrd="0" destOrd="0" parTransId="{2C6C2996-F572-7E46-B0DD-FFC3BF72A7FF}" sibTransId="{F5B529EC-DAC4-5041-B281-A4E29842A395}"/>
    <dgm:cxn modelId="{4DAD11B8-FD95-BA47-B4F1-94276EBB03E0}" type="presParOf" srcId="{C05B5C94-6410-EF48-B30E-0BA90CD10A07}" destId="{E256C541-2127-AB41-89CF-56925BE00393}" srcOrd="0" destOrd="0" presId="urn:microsoft.com/office/officeart/2008/layout/BubblePictureList"/>
    <dgm:cxn modelId="{887737F1-FB3C-3947-A37A-1DA4BB21FC12}" type="presParOf" srcId="{C05B5C94-6410-EF48-B30E-0BA90CD10A07}" destId="{8297E41C-FD95-8B46-9BD3-D3D60F82F2EF}" srcOrd="1" destOrd="0" presId="urn:microsoft.com/office/officeart/2008/layout/BubblePictureList"/>
    <dgm:cxn modelId="{C4231289-BCA5-CC43-B40C-93EF31A77D8A}" type="presParOf" srcId="{8297E41C-FD95-8B46-9BD3-D3D60F82F2EF}" destId="{D31A64B0-0AF1-0547-AF82-90D1E5397565}" srcOrd="0" destOrd="0" presId="urn:microsoft.com/office/officeart/2008/layout/BubblePictureList"/>
    <dgm:cxn modelId="{A035792E-1DEA-E84E-8B59-FEBD86EC210C}" type="presParOf" srcId="{C05B5C94-6410-EF48-B30E-0BA90CD10A07}" destId="{E6AD9E51-A787-9E46-AA06-608732125012}" srcOrd="2" destOrd="0" presId="urn:microsoft.com/office/officeart/2008/layout/BubblePictureList"/>
    <dgm:cxn modelId="{E8117BCF-8A49-C14B-B1AF-CBA85464EC71}" type="presParOf" srcId="{C05B5C94-6410-EF48-B30E-0BA90CD10A07}" destId="{ADE04765-3E1C-4947-857F-30861041F404}" srcOrd="3" destOrd="0" presId="urn:microsoft.com/office/officeart/2008/layout/BubblePictureList"/>
    <dgm:cxn modelId="{14F75DDC-424F-F943-B226-5597B53E8792}" type="presParOf" srcId="{ADE04765-3E1C-4947-857F-30861041F404}" destId="{E6AE8E37-D9F1-D148-B473-1BC86170EE56}" srcOrd="0" destOrd="0" presId="urn:microsoft.com/office/officeart/2008/layout/BubblePictureList"/>
    <dgm:cxn modelId="{570CC74F-424C-8743-B52A-7D5E87890FD4}" type="presParOf" srcId="{C05B5C94-6410-EF48-B30E-0BA90CD10A07}" destId="{BB371A69-BD0F-4540-8F52-44D93D2EB9F3}" srcOrd="4" destOrd="0" presId="urn:microsoft.com/office/officeart/2008/layout/BubblePictureList"/>
    <dgm:cxn modelId="{A04B1CE4-A406-954D-8C72-E7361F33C0D7}" type="presParOf" srcId="{C05B5C94-6410-EF48-B30E-0BA90CD10A07}" destId="{F995DE9A-C912-4347-AE0C-F02F424605EA}" srcOrd="5" destOrd="0" presId="urn:microsoft.com/office/officeart/2008/layout/BubblePictureList"/>
    <dgm:cxn modelId="{B8949092-5F74-A844-8709-F526BE2B3ADB}" type="presParOf" srcId="{F995DE9A-C912-4347-AE0C-F02F424605EA}" destId="{F0F4BD03-81B5-8247-84E8-00D7E732AEBE}" srcOrd="0" destOrd="0" presId="urn:microsoft.com/office/officeart/2008/layout/BubblePictureList"/>
    <dgm:cxn modelId="{D0FD2306-DA22-AC4F-A7DB-3400057E6236}" type="presParOf" srcId="{C05B5C94-6410-EF48-B30E-0BA90CD10A07}" destId="{FF57E014-2F18-2949-96A0-BB2585CC7C30}" srcOrd="6" destOrd="0" presId="urn:microsoft.com/office/officeart/2008/layout/BubblePictureList"/>
    <dgm:cxn modelId="{7A841A99-BE13-ED43-AFE6-7B1F09B0BC1F}" type="presParOf" srcId="{FF57E014-2F18-2949-96A0-BB2585CC7C30}" destId="{8EF872AB-FD42-C841-B743-8791DB224226}" srcOrd="0" destOrd="0" presId="urn:microsoft.com/office/officeart/2008/layout/BubblePictureList"/>
    <dgm:cxn modelId="{D733EAA4-AC11-3F4C-A948-DE05399346C9}" type="presParOf" srcId="{C05B5C94-6410-EF48-B30E-0BA90CD10A07}" destId="{8784EEDB-1098-3F4E-8753-8142CF37E602}" srcOrd="7" destOrd="0" presId="urn:microsoft.com/office/officeart/2008/layout/BubblePictureList"/>
    <dgm:cxn modelId="{24351DB0-844A-B743-9751-CC92957B4F39}" type="presParOf" srcId="{8784EEDB-1098-3F4E-8753-8142CF37E602}" destId="{1BB94969-B36B-2244-83A2-4453F3A933E8}" srcOrd="0" destOrd="0" presId="urn:microsoft.com/office/officeart/2008/layout/BubblePictureList"/>
    <dgm:cxn modelId="{F1463A12-F896-6340-8EB4-4084D81C1779}" type="presParOf" srcId="{C05B5C94-6410-EF48-B30E-0BA90CD10A07}" destId="{94134DA8-433D-9842-8A00-A39C30B7BB3A}" srcOrd="8" destOrd="0" presId="urn:microsoft.com/office/officeart/2008/layout/BubblePictureList"/>
    <dgm:cxn modelId="{2ABEF163-70C5-1F4C-B526-51F4695B6947}" type="presParOf" srcId="{C05B5C94-6410-EF48-B30E-0BA90CD10A07}" destId="{5E06D5B3-86CF-2843-A011-70128C4372E7}" srcOrd="9" destOrd="0" presId="urn:microsoft.com/office/officeart/2008/layout/BubblePictureList"/>
    <dgm:cxn modelId="{93C238EE-30A5-F742-B36E-F52730373586}" type="presParOf" srcId="{C05B5C94-6410-EF48-B30E-0BA90CD10A07}" destId="{716F6BE0-9951-1E45-A59A-610920156F3D}" srcOrd="10" destOrd="0" presId="urn:microsoft.com/office/officeart/2008/layout/BubblePictureList"/>
    <dgm:cxn modelId="{EC372A09-26D5-F34C-8C5F-C55A60019D0E}" type="presParOf" srcId="{C05B5C94-6410-EF48-B30E-0BA90CD10A07}" destId="{86F8B749-7E1A-0F40-B627-1DBB8949F4F3}" srcOrd="11" destOrd="0" presId="urn:microsoft.com/office/officeart/2008/layout/BubblePictureList"/>
    <dgm:cxn modelId="{B1787C68-4040-4D45-8FA2-8F1DEBCA1B57}" type="presParOf" srcId="{86F8B749-7E1A-0F40-B627-1DBB8949F4F3}" destId="{924E44C3-1C94-0C48-8FCB-2199FA3C8DE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8B2AF3-1704-AC44-B4FC-12A7194DF873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46C63E3-82F1-844D-A08F-6C76EB1FA48D}">
      <dgm:prSet phldrT="[텍스트]"/>
      <dgm:spPr/>
      <dgm:t>
        <a:bodyPr/>
        <a:lstStyle/>
        <a:p>
          <a:pPr latinLnBrk="1"/>
          <a:r>
            <a:rPr lang="ko-KR" altLang="en-US"/>
            <a:t>출처</a:t>
          </a:r>
          <a:r>
            <a:rPr lang="en-US" altLang="ko-KR"/>
            <a:t>)</a:t>
          </a:r>
          <a:r>
            <a:rPr lang="ko-KR" altLang="en-US"/>
            <a:t>네이버 블로그</a:t>
          </a:r>
        </a:p>
      </dgm:t>
    </dgm:pt>
    <dgm:pt modelId="{3B233A14-2B48-B84A-AF7B-60510DA6E2A3}" type="parTrans" cxnId="{0A9A12C3-9975-D947-8B1F-44CBF3836240}">
      <dgm:prSet/>
      <dgm:spPr/>
      <dgm:t>
        <a:bodyPr/>
        <a:lstStyle/>
        <a:p>
          <a:pPr latinLnBrk="1"/>
          <a:endParaRPr lang="ko-KR" altLang="en-US"/>
        </a:p>
      </dgm:t>
    </dgm:pt>
    <dgm:pt modelId="{79D2166F-CA1E-D847-86D2-E1CA3DD02306}" type="sibTrans" cxnId="{0A9A12C3-9975-D947-8B1F-44CBF3836240}">
      <dgm:prSet/>
      <dgm:spPr/>
      <dgm:t>
        <a:bodyPr/>
        <a:lstStyle/>
        <a:p>
          <a:pPr latinLnBrk="1"/>
          <a:endParaRPr lang="ko-KR" altLang="en-US"/>
        </a:p>
      </dgm:t>
    </dgm:pt>
    <dgm:pt modelId="{EB1A9D5A-AC3A-F14A-9F07-8C327F68995B}">
      <dgm:prSet phldrT="[텍스트]"/>
      <dgm:spPr/>
      <dgm:t>
        <a:bodyPr/>
        <a:lstStyle/>
        <a:p>
          <a:pPr algn="ctr" latinLnBrk="1"/>
          <a:endParaRPr lang="en-US" altLang="ko-KR" dirty="0"/>
        </a:p>
        <a:p>
          <a:pPr algn="ctr" latinLnBrk="1"/>
          <a:endParaRPr lang="en-US" altLang="ko-KR" dirty="0"/>
        </a:p>
        <a:p>
          <a:pPr algn="ctr" latinLnBrk="1"/>
          <a:r>
            <a:rPr lang="ko-KR" altLang="en-US" dirty="0"/>
            <a:t>일본의 여름 축제는 오봉</a:t>
          </a:r>
          <a:r>
            <a:rPr lang="en-US" altLang="en-US" dirty="0"/>
            <a:t>(</a:t>
          </a:r>
          <a:r>
            <a:rPr lang="ja-JP" altLang="en-US"/>
            <a:t>お</a:t>
          </a:r>
          <a:r>
            <a:rPr lang="ko-KR" altLang="en-US"/>
            <a:t>盆</a:t>
          </a:r>
          <a:r>
            <a:rPr lang="en-US" altLang="en-US" dirty="0"/>
            <a:t>)</a:t>
          </a:r>
          <a:r>
            <a:rPr lang="ko-KR" altLang="en-US" dirty="0"/>
            <a:t>과 하나비</a:t>
          </a:r>
          <a:r>
            <a:rPr lang="en-US" altLang="en-US" dirty="0"/>
            <a:t>(</a:t>
          </a:r>
          <a:r>
            <a:rPr lang="ko-KR" altLang="en-US" dirty="0"/>
            <a:t>花火</a:t>
          </a:r>
          <a:r>
            <a:rPr lang="en-US" altLang="ko-KR" dirty="0"/>
            <a:t>)</a:t>
          </a:r>
          <a:r>
            <a:rPr lang="ko-KR" altLang="en-US" dirty="0"/>
            <a:t>가 유명한데 오봉은 일본의 명절로 조상의 영혼을 맞아들여 대접하는 날이며 불꽃 축제인 하나비</a:t>
          </a:r>
          <a:r>
            <a:rPr lang="en-US" altLang="en-US" dirty="0"/>
            <a:t>(</a:t>
          </a:r>
          <a:r>
            <a:rPr lang="ko-KR" altLang="en-US" dirty="0"/>
            <a:t>花火</a:t>
          </a:r>
          <a:r>
            <a:rPr lang="en-US" altLang="ko-KR" dirty="0"/>
            <a:t>)</a:t>
          </a:r>
          <a:r>
            <a:rPr lang="ko-KR" altLang="en-US" dirty="0"/>
            <a:t>는 일본 각지에서 불꽃놀이를 하는 축제이다</a:t>
          </a:r>
          <a:r>
            <a:rPr lang="en-US" altLang="ko-KR" dirty="0"/>
            <a:t>.</a:t>
          </a:r>
          <a:endParaRPr lang="ko-KR" altLang="en-US" dirty="0"/>
        </a:p>
      </dgm:t>
    </dgm:pt>
    <dgm:pt modelId="{1C8CC582-D11C-2040-9530-E780B59F1E8B}" type="parTrans" cxnId="{3CF399BA-1F4F-7943-B9ED-3FDBDD397305}">
      <dgm:prSet/>
      <dgm:spPr/>
      <dgm:t>
        <a:bodyPr/>
        <a:lstStyle/>
        <a:p>
          <a:pPr latinLnBrk="1"/>
          <a:endParaRPr lang="ko-KR" altLang="en-US"/>
        </a:p>
      </dgm:t>
    </dgm:pt>
    <dgm:pt modelId="{1449C6D0-EFC8-CF4C-81F7-3814692A67CF}" type="sibTrans" cxnId="{3CF399BA-1F4F-7943-B9ED-3FDBDD397305}">
      <dgm:prSet/>
      <dgm:spPr/>
      <dgm:t>
        <a:bodyPr/>
        <a:lstStyle/>
        <a:p>
          <a:pPr latinLnBrk="1"/>
          <a:endParaRPr lang="ko-KR" altLang="en-US"/>
        </a:p>
      </dgm:t>
    </dgm:pt>
    <dgm:pt modelId="{4280517E-C25D-A146-A528-2494F0C1364E}" type="pres">
      <dgm:prSet presAssocID="{1D8B2AF3-1704-AC44-B4FC-12A7194DF873}" presName="Name0" presStyleCnt="0">
        <dgm:presLayoutVars>
          <dgm:chMax/>
          <dgm:chPref/>
          <dgm:dir/>
          <dgm:animLvl val="lvl"/>
        </dgm:presLayoutVars>
      </dgm:prSet>
      <dgm:spPr/>
    </dgm:pt>
    <dgm:pt modelId="{073AAE91-8984-9444-8D17-220B67E55F80}" type="pres">
      <dgm:prSet presAssocID="{046C63E3-82F1-844D-A08F-6C76EB1FA48D}" presName="composite" presStyleCnt="0"/>
      <dgm:spPr/>
    </dgm:pt>
    <dgm:pt modelId="{5F83706A-034C-1644-A767-57CB42CEB58C}" type="pres">
      <dgm:prSet presAssocID="{046C63E3-82F1-844D-A08F-6C76EB1FA48D}" presName="ParentAccentShape" presStyleLbl="trBgShp" presStyleIdx="0" presStyleCnt="2"/>
      <dgm:spPr/>
    </dgm:pt>
    <dgm:pt modelId="{92F56811-1657-A749-8DA2-1B2D211B1C2E}" type="pres">
      <dgm:prSet presAssocID="{046C63E3-82F1-844D-A08F-6C76EB1FA48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D2676A7E-E287-B148-86AF-CC9F2211DC96}" type="pres">
      <dgm:prSet presAssocID="{046C63E3-82F1-844D-A08F-6C76EB1FA48D}" presName="ChildText" presStyleLbl="revTx" presStyleIdx="1" presStyleCnt="2" custScaleX="114266">
        <dgm:presLayoutVars>
          <dgm:chMax val="0"/>
          <dgm:chPref val="0"/>
        </dgm:presLayoutVars>
      </dgm:prSet>
      <dgm:spPr/>
    </dgm:pt>
    <dgm:pt modelId="{956FA63C-B515-CF41-BD7A-5C3388A28D13}" type="pres">
      <dgm:prSet presAssocID="{046C63E3-82F1-844D-A08F-6C76EB1FA48D}" presName="ChildAccentShape" presStyleLbl="trBgShp" presStyleIdx="1" presStyleCnt="2"/>
      <dgm:spPr/>
    </dgm:pt>
    <dgm:pt modelId="{5D32A6DA-C825-354E-A3ED-5F95FAD9F184}" type="pres">
      <dgm:prSet presAssocID="{046C63E3-82F1-844D-A08F-6C76EB1FA48D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9B5D683B-3694-314B-83E6-A570BA741C9A}" type="presOf" srcId="{046C63E3-82F1-844D-A08F-6C76EB1FA48D}" destId="{92F56811-1657-A749-8DA2-1B2D211B1C2E}" srcOrd="0" destOrd="0" presId="urn:microsoft.com/office/officeart/2009/3/layout/SnapshotPictureList"/>
    <dgm:cxn modelId="{1924A58A-C426-6C46-924F-9AB9694A5A26}" type="presOf" srcId="{1D8B2AF3-1704-AC44-B4FC-12A7194DF873}" destId="{4280517E-C25D-A146-A528-2494F0C1364E}" srcOrd="0" destOrd="0" presId="urn:microsoft.com/office/officeart/2009/3/layout/SnapshotPictureList"/>
    <dgm:cxn modelId="{3CF399BA-1F4F-7943-B9ED-3FDBDD397305}" srcId="{046C63E3-82F1-844D-A08F-6C76EB1FA48D}" destId="{EB1A9D5A-AC3A-F14A-9F07-8C327F68995B}" srcOrd="0" destOrd="0" parTransId="{1C8CC582-D11C-2040-9530-E780B59F1E8B}" sibTransId="{1449C6D0-EFC8-CF4C-81F7-3814692A67CF}"/>
    <dgm:cxn modelId="{0A9A12C3-9975-D947-8B1F-44CBF3836240}" srcId="{1D8B2AF3-1704-AC44-B4FC-12A7194DF873}" destId="{046C63E3-82F1-844D-A08F-6C76EB1FA48D}" srcOrd="0" destOrd="0" parTransId="{3B233A14-2B48-B84A-AF7B-60510DA6E2A3}" sibTransId="{79D2166F-CA1E-D847-86D2-E1CA3DD02306}"/>
    <dgm:cxn modelId="{969D1BD4-B3E2-134E-B536-0F86F60155C4}" type="presOf" srcId="{EB1A9D5A-AC3A-F14A-9F07-8C327F68995B}" destId="{D2676A7E-E287-B148-86AF-CC9F2211DC96}" srcOrd="0" destOrd="0" presId="urn:microsoft.com/office/officeart/2009/3/layout/SnapshotPictureList"/>
    <dgm:cxn modelId="{0BD64A52-357F-9349-980B-1E169DF0F14E}" type="presParOf" srcId="{4280517E-C25D-A146-A528-2494F0C1364E}" destId="{073AAE91-8984-9444-8D17-220B67E55F80}" srcOrd="0" destOrd="0" presId="urn:microsoft.com/office/officeart/2009/3/layout/SnapshotPictureList"/>
    <dgm:cxn modelId="{6094BA37-6A46-7349-AFBD-9FE4AA440A03}" type="presParOf" srcId="{073AAE91-8984-9444-8D17-220B67E55F80}" destId="{5F83706A-034C-1644-A767-57CB42CEB58C}" srcOrd="0" destOrd="0" presId="urn:microsoft.com/office/officeart/2009/3/layout/SnapshotPictureList"/>
    <dgm:cxn modelId="{CA54496C-7B34-6440-AFD6-AC3F3038F5A8}" type="presParOf" srcId="{073AAE91-8984-9444-8D17-220B67E55F80}" destId="{92F56811-1657-A749-8DA2-1B2D211B1C2E}" srcOrd="1" destOrd="0" presId="urn:microsoft.com/office/officeart/2009/3/layout/SnapshotPictureList"/>
    <dgm:cxn modelId="{36E554BA-B4F3-F44E-9ADF-CE99382C86F2}" type="presParOf" srcId="{073AAE91-8984-9444-8D17-220B67E55F80}" destId="{D2676A7E-E287-B148-86AF-CC9F2211DC96}" srcOrd="2" destOrd="0" presId="urn:microsoft.com/office/officeart/2009/3/layout/SnapshotPictureList"/>
    <dgm:cxn modelId="{2407B4ED-6F07-E34E-A240-3594777839DE}" type="presParOf" srcId="{073AAE91-8984-9444-8D17-220B67E55F80}" destId="{956FA63C-B515-CF41-BD7A-5C3388A28D13}" srcOrd="3" destOrd="0" presId="urn:microsoft.com/office/officeart/2009/3/layout/SnapshotPictureList"/>
    <dgm:cxn modelId="{0448B306-F06E-5D4F-AA17-769A05027900}" type="presParOf" srcId="{073AAE91-8984-9444-8D17-220B67E55F80}" destId="{5D32A6DA-C825-354E-A3ED-5F95FAD9F18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859688-BD61-324D-AA44-EA429682DF00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90E929F-087C-504D-B26E-2D6F829580DE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22CEF9D-CABE-3349-8437-F29F7EC36C04}" type="parTrans" cxnId="{B2CFFAC1-DE7B-CE4D-BB2C-B87650BBC1CE}">
      <dgm:prSet/>
      <dgm:spPr/>
      <dgm:t>
        <a:bodyPr/>
        <a:lstStyle/>
        <a:p>
          <a:pPr latinLnBrk="1"/>
          <a:endParaRPr lang="ko-KR" altLang="en-US"/>
        </a:p>
      </dgm:t>
    </dgm:pt>
    <dgm:pt modelId="{F4CD9949-8E8F-2C4A-AFAD-E94FDC9E3FFC}" type="sibTrans" cxnId="{B2CFFAC1-DE7B-CE4D-BB2C-B87650BBC1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103C152-C417-C744-942D-1FFDAD7CA21A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FBC0F514-581E-2043-89BC-A2C8FEC9A63D}" type="parTrans" cxnId="{4C5B95AB-DEA8-FB4C-839C-D9416E744EA0}">
      <dgm:prSet/>
      <dgm:spPr/>
      <dgm:t>
        <a:bodyPr/>
        <a:lstStyle/>
        <a:p>
          <a:pPr latinLnBrk="1"/>
          <a:endParaRPr lang="ko-KR" altLang="en-US"/>
        </a:p>
      </dgm:t>
    </dgm:pt>
    <dgm:pt modelId="{521AE681-936D-2246-9316-3BBC449ECC01}" type="sibTrans" cxnId="{4C5B95AB-DEA8-FB4C-839C-D9416E744EA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A96B04B-F67F-E145-A2C7-581F0E149A2B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36BF12CC-7218-9640-94AA-45961D6CEC78}" type="parTrans" cxnId="{F62E0F71-53FA-D245-AAD7-A9B823873763}">
      <dgm:prSet/>
      <dgm:spPr/>
      <dgm:t>
        <a:bodyPr/>
        <a:lstStyle/>
        <a:p>
          <a:pPr latinLnBrk="1"/>
          <a:endParaRPr lang="ko-KR" altLang="en-US"/>
        </a:p>
      </dgm:t>
    </dgm:pt>
    <dgm:pt modelId="{65639776-3D12-714D-AA9A-2E73050BF742}" type="sibTrans" cxnId="{F62E0F71-53FA-D245-AAD7-A9B82387376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2E471C5-6068-3544-963B-11E46414DF64}" type="pres">
      <dgm:prSet presAssocID="{0A859688-BD61-324D-AA44-EA429682DF00}" presName="Name0" presStyleCnt="0">
        <dgm:presLayoutVars>
          <dgm:chMax val="8"/>
          <dgm:chPref val="8"/>
          <dgm:dir/>
        </dgm:presLayoutVars>
      </dgm:prSet>
      <dgm:spPr/>
    </dgm:pt>
    <dgm:pt modelId="{E94ADECF-5865-554D-A104-4A2DDDBC6983}" type="pres">
      <dgm:prSet presAssocID="{B90E929F-087C-504D-B26E-2D6F829580DE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D7F473-25F5-0F49-AA08-38DD9FEA5319}" type="pres">
      <dgm:prSet presAssocID="{B90E929F-087C-504D-B26E-2D6F829580DE}" presName="image_accent_1" presStyleCnt="0"/>
      <dgm:spPr/>
    </dgm:pt>
    <dgm:pt modelId="{B70815A3-DDDB-B049-B15A-E73FDB9FF8ED}" type="pres">
      <dgm:prSet presAssocID="{B90E929F-087C-504D-B26E-2D6F829580DE}" presName="imageAccentRepeatNode" presStyleLbl="alignNode1" presStyleIdx="0" presStyleCnt="6"/>
      <dgm:spPr/>
    </dgm:pt>
    <dgm:pt modelId="{FB14197F-FEE8-BB49-A636-70EE3A67A123}" type="pres">
      <dgm:prSet presAssocID="{B90E929F-087C-504D-B26E-2D6F829580DE}" presName="accent_1" presStyleLbl="alignNode1" presStyleIdx="1" presStyleCnt="6" custLinFactNeighborX="-77084" custLinFactNeighborY="57136"/>
      <dgm:spPr/>
    </dgm:pt>
    <dgm:pt modelId="{601EE2F7-DCB8-C94B-9EE7-F0C64262AD87}" type="pres">
      <dgm:prSet presAssocID="{F4CD9949-8E8F-2C4A-AFAD-E94FDC9E3FFC}" presName="image_1" presStyleCnt="0"/>
      <dgm:spPr/>
    </dgm:pt>
    <dgm:pt modelId="{F8D0EE33-2367-8C4B-912C-BDC5A92E65DE}" type="pres">
      <dgm:prSet presAssocID="{F4CD9949-8E8F-2C4A-AFAD-E94FDC9E3FFC}" presName="imageRepeatNode" presStyleLbl="fgImgPlace1" presStyleIdx="0" presStyleCnt="3"/>
      <dgm:spPr/>
    </dgm:pt>
    <dgm:pt modelId="{17A000F1-2F06-164C-B360-EEB0161F7E26}" type="pres">
      <dgm:prSet presAssocID="{3103C152-C417-C744-942D-1FFDAD7CA21A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6AAB9C0-702F-574A-8529-6410CA15A476}" type="pres">
      <dgm:prSet presAssocID="{3103C152-C417-C744-942D-1FFDAD7CA21A}" presName="image_accent_2" presStyleCnt="0"/>
      <dgm:spPr/>
    </dgm:pt>
    <dgm:pt modelId="{FDC510FA-66D9-DA49-951C-9DA91E63062A}" type="pres">
      <dgm:prSet presAssocID="{3103C152-C417-C744-942D-1FFDAD7CA21A}" presName="imageAccentRepeatNode" presStyleLbl="alignNode1" presStyleIdx="2" presStyleCnt="6"/>
      <dgm:spPr/>
    </dgm:pt>
    <dgm:pt modelId="{847D0E32-9F37-E143-BD9F-470A04425201}" type="pres">
      <dgm:prSet presAssocID="{521AE681-936D-2246-9316-3BBC449ECC01}" presName="image_2" presStyleCnt="0"/>
      <dgm:spPr/>
    </dgm:pt>
    <dgm:pt modelId="{5BFD26EC-4DBD-D848-B9B5-AF417277FB1F}" type="pres">
      <dgm:prSet presAssocID="{521AE681-936D-2246-9316-3BBC449ECC01}" presName="imageRepeatNode" presStyleLbl="fgImgPlace1" presStyleIdx="1" presStyleCnt="3"/>
      <dgm:spPr/>
    </dgm:pt>
    <dgm:pt modelId="{18C7B1DE-26E3-7F4D-BFDE-2452C2620F88}" type="pres">
      <dgm:prSet presAssocID="{8A96B04B-F67F-E145-A2C7-581F0E149A2B}" presName="image_accent_3" presStyleCnt="0"/>
      <dgm:spPr/>
    </dgm:pt>
    <dgm:pt modelId="{80824388-02B1-914C-9A63-2F2984CFF88F}" type="pres">
      <dgm:prSet presAssocID="{8A96B04B-F67F-E145-A2C7-581F0E149A2B}" presName="imageAccentRepeatNode" presStyleLbl="alignNode1" presStyleIdx="3" presStyleCnt="6"/>
      <dgm:spPr/>
    </dgm:pt>
    <dgm:pt modelId="{58F000C9-160C-7547-9472-FFD4E73BC494}" type="pres">
      <dgm:prSet presAssocID="{8A96B04B-F67F-E145-A2C7-581F0E149A2B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585C85-86F6-F04F-9F23-68C7BB0E6C9A}" type="pres">
      <dgm:prSet presAssocID="{8A96B04B-F67F-E145-A2C7-581F0E149A2B}" presName="accent_2" presStyleLbl="alignNode1" presStyleIdx="4" presStyleCnt="6" custLinFactNeighborX="32802" custLinFactNeighborY="53990"/>
      <dgm:spPr/>
    </dgm:pt>
    <dgm:pt modelId="{2AA38F99-8B99-1544-A056-8BDCE369E27E}" type="pres">
      <dgm:prSet presAssocID="{8A96B04B-F67F-E145-A2C7-581F0E149A2B}" presName="accent_3" presStyleLbl="alignNode1" presStyleIdx="5" presStyleCnt="6" custLinFactNeighborX="-83781" custLinFactNeighborY="-4801"/>
      <dgm:spPr/>
    </dgm:pt>
    <dgm:pt modelId="{E8CEE01F-E731-2946-AC45-7D9BD9A2A4DA}" type="pres">
      <dgm:prSet presAssocID="{65639776-3D12-714D-AA9A-2E73050BF742}" presName="image_3" presStyleCnt="0"/>
      <dgm:spPr/>
    </dgm:pt>
    <dgm:pt modelId="{F86FE94A-A397-6B40-BC48-7FF78D1673CE}" type="pres">
      <dgm:prSet presAssocID="{65639776-3D12-714D-AA9A-2E73050BF742}" presName="imageRepeatNode" presStyleLbl="fgImgPlace1" presStyleIdx="2" presStyleCnt="3"/>
      <dgm:spPr/>
    </dgm:pt>
  </dgm:ptLst>
  <dgm:cxnLst>
    <dgm:cxn modelId="{CC91E00E-F655-6848-9B3F-1DF31B53FBC7}" type="presOf" srcId="{8A96B04B-F67F-E145-A2C7-581F0E149A2B}" destId="{58F000C9-160C-7547-9472-FFD4E73BC494}" srcOrd="0" destOrd="0" presId="urn:microsoft.com/office/officeart/2008/layout/BubblePictureList"/>
    <dgm:cxn modelId="{D3D22F11-2768-D94E-8645-2CC21E4FA7A6}" type="presOf" srcId="{0A859688-BD61-324D-AA44-EA429682DF00}" destId="{82E471C5-6068-3544-963B-11E46414DF64}" srcOrd="0" destOrd="0" presId="urn:microsoft.com/office/officeart/2008/layout/BubblePictureList"/>
    <dgm:cxn modelId="{CF12A350-A10E-5E49-8C9A-329999589856}" type="presOf" srcId="{F4CD9949-8E8F-2C4A-AFAD-E94FDC9E3FFC}" destId="{F8D0EE33-2367-8C4B-912C-BDC5A92E65DE}" srcOrd="0" destOrd="0" presId="urn:microsoft.com/office/officeart/2008/layout/BubblePictureList"/>
    <dgm:cxn modelId="{F62E0F71-53FA-D245-AAD7-A9B823873763}" srcId="{0A859688-BD61-324D-AA44-EA429682DF00}" destId="{8A96B04B-F67F-E145-A2C7-581F0E149A2B}" srcOrd="2" destOrd="0" parTransId="{36BF12CC-7218-9640-94AA-45961D6CEC78}" sibTransId="{65639776-3D12-714D-AA9A-2E73050BF742}"/>
    <dgm:cxn modelId="{4C5B95AB-DEA8-FB4C-839C-D9416E744EA0}" srcId="{0A859688-BD61-324D-AA44-EA429682DF00}" destId="{3103C152-C417-C744-942D-1FFDAD7CA21A}" srcOrd="1" destOrd="0" parTransId="{FBC0F514-581E-2043-89BC-A2C8FEC9A63D}" sibTransId="{521AE681-936D-2246-9316-3BBC449ECC01}"/>
    <dgm:cxn modelId="{7117D9AE-5D2A-CE4E-BC98-9D7DD9B49F87}" type="presOf" srcId="{B90E929F-087C-504D-B26E-2D6F829580DE}" destId="{E94ADECF-5865-554D-A104-4A2DDDBC6983}" srcOrd="0" destOrd="0" presId="urn:microsoft.com/office/officeart/2008/layout/BubblePictureList"/>
    <dgm:cxn modelId="{B2CFFAC1-DE7B-CE4D-BB2C-B87650BBC1CE}" srcId="{0A859688-BD61-324D-AA44-EA429682DF00}" destId="{B90E929F-087C-504D-B26E-2D6F829580DE}" srcOrd="0" destOrd="0" parTransId="{222CEF9D-CABE-3349-8437-F29F7EC36C04}" sibTransId="{F4CD9949-8E8F-2C4A-AFAD-E94FDC9E3FFC}"/>
    <dgm:cxn modelId="{1406FCEF-6702-9B46-9122-AE764A838010}" type="presOf" srcId="{521AE681-936D-2246-9316-3BBC449ECC01}" destId="{5BFD26EC-4DBD-D848-B9B5-AF417277FB1F}" srcOrd="0" destOrd="0" presId="urn:microsoft.com/office/officeart/2008/layout/BubblePictureList"/>
    <dgm:cxn modelId="{49E678F9-5AC0-F542-B8D9-C4F1DDE4FD0C}" type="presOf" srcId="{65639776-3D12-714D-AA9A-2E73050BF742}" destId="{F86FE94A-A397-6B40-BC48-7FF78D1673CE}" srcOrd="0" destOrd="0" presId="urn:microsoft.com/office/officeart/2008/layout/BubblePictureList"/>
    <dgm:cxn modelId="{967EACFF-F182-6345-80C9-5B90DD563D57}" type="presOf" srcId="{3103C152-C417-C744-942D-1FFDAD7CA21A}" destId="{17A000F1-2F06-164C-B360-EEB0161F7E26}" srcOrd="0" destOrd="0" presId="urn:microsoft.com/office/officeart/2008/layout/BubblePictureList"/>
    <dgm:cxn modelId="{1E359D85-688F-FD4D-9E86-1419AB61A64C}" type="presParOf" srcId="{82E471C5-6068-3544-963B-11E46414DF64}" destId="{E94ADECF-5865-554D-A104-4A2DDDBC6983}" srcOrd="0" destOrd="0" presId="urn:microsoft.com/office/officeart/2008/layout/BubblePictureList"/>
    <dgm:cxn modelId="{C5759A1D-2652-AC44-92AB-E50C76A65F53}" type="presParOf" srcId="{82E471C5-6068-3544-963B-11E46414DF64}" destId="{4BD7F473-25F5-0F49-AA08-38DD9FEA5319}" srcOrd="1" destOrd="0" presId="urn:microsoft.com/office/officeart/2008/layout/BubblePictureList"/>
    <dgm:cxn modelId="{A8202176-ACBF-D949-B998-4DFB62F72F05}" type="presParOf" srcId="{4BD7F473-25F5-0F49-AA08-38DD9FEA5319}" destId="{B70815A3-DDDB-B049-B15A-E73FDB9FF8ED}" srcOrd="0" destOrd="0" presId="urn:microsoft.com/office/officeart/2008/layout/BubblePictureList"/>
    <dgm:cxn modelId="{C3D6EB30-9759-5E4D-A683-17AEF4015229}" type="presParOf" srcId="{82E471C5-6068-3544-963B-11E46414DF64}" destId="{FB14197F-FEE8-BB49-A636-70EE3A67A123}" srcOrd="2" destOrd="0" presId="urn:microsoft.com/office/officeart/2008/layout/BubblePictureList"/>
    <dgm:cxn modelId="{26BF26A9-CF3B-6B41-9D36-12B2F7638F80}" type="presParOf" srcId="{82E471C5-6068-3544-963B-11E46414DF64}" destId="{601EE2F7-DCB8-C94B-9EE7-F0C64262AD87}" srcOrd="3" destOrd="0" presId="urn:microsoft.com/office/officeart/2008/layout/BubblePictureList"/>
    <dgm:cxn modelId="{08E0842F-AD78-7949-9E4F-9CD5E99640BC}" type="presParOf" srcId="{601EE2F7-DCB8-C94B-9EE7-F0C64262AD87}" destId="{F8D0EE33-2367-8C4B-912C-BDC5A92E65DE}" srcOrd="0" destOrd="0" presId="urn:microsoft.com/office/officeart/2008/layout/BubblePictureList"/>
    <dgm:cxn modelId="{86319CBB-E342-2A46-B43A-F8F82D02620D}" type="presParOf" srcId="{82E471C5-6068-3544-963B-11E46414DF64}" destId="{17A000F1-2F06-164C-B360-EEB0161F7E26}" srcOrd="4" destOrd="0" presId="urn:microsoft.com/office/officeart/2008/layout/BubblePictureList"/>
    <dgm:cxn modelId="{36DD9180-05D4-F847-8514-38DF22E05A2D}" type="presParOf" srcId="{82E471C5-6068-3544-963B-11E46414DF64}" destId="{76AAB9C0-702F-574A-8529-6410CA15A476}" srcOrd="5" destOrd="0" presId="urn:microsoft.com/office/officeart/2008/layout/BubblePictureList"/>
    <dgm:cxn modelId="{AEE36DC1-42F9-874D-8814-B96601480E5F}" type="presParOf" srcId="{76AAB9C0-702F-574A-8529-6410CA15A476}" destId="{FDC510FA-66D9-DA49-951C-9DA91E63062A}" srcOrd="0" destOrd="0" presId="urn:microsoft.com/office/officeart/2008/layout/BubblePictureList"/>
    <dgm:cxn modelId="{5AB5B598-B2A6-B54C-98BA-D0E7E2A41832}" type="presParOf" srcId="{82E471C5-6068-3544-963B-11E46414DF64}" destId="{847D0E32-9F37-E143-BD9F-470A04425201}" srcOrd="6" destOrd="0" presId="urn:microsoft.com/office/officeart/2008/layout/BubblePictureList"/>
    <dgm:cxn modelId="{A4815F17-CB74-4C48-8A22-8F048FEFCCC8}" type="presParOf" srcId="{847D0E32-9F37-E143-BD9F-470A04425201}" destId="{5BFD26EC-4DBD-D848-B9B5-AF417277FB1F}" srcOrd="0" destOrd="0" presId="urn:microsoft.com/office/officeart/2008/layout/BubblePictureList"/>
    <dgm:cxn modelId="{6D492FB6-F157-374D-B31D-E3FFFABC1211}" type="presParOf" srcId="{82E471C5-6068-3544-963B-11E46414DF64}" destId="{18C7B1DE-26E3-7F4D-BFDE-2452C2620F88}" srcOrd="7" destOrd="0" presId="urn:microsoft.com/office/officeart/2008/layout/BubblePictureList"/>
    <dgm:cxn modelId="{D28A8305-168A-5441-8058-6C9B3D26B68E}" type="presParOf" srcId="{18C7B1DE-26E3-7F4D-BFDE-2452C2620F88}" destId="{80824388-02B1-914C-9A63-2F2984CFF88F}" srcOrd="0" destOrd="0" presId="urn:microsoft.com/office/officeart/2008/layout/BubblePictureList"/>
    <dgm:cxn modelId="{AFA33274-0125-D745-ABA0-D5B495D0181B}" type="presParOf" srcId="{82E471C5-6068-3544-963B-11E46414DF64}" destId="{58F000C9-160C-7547-9472-FFD4E73BC494}" srcOrd="8" destOrd="0" presId="urn:microsoft.com/office/officeart/2008/layout/BubblePictureList"/>
    <dgm:cxn modelId="{74D82F40-1D3E-8248-948D-6EB7A49DF33F}" type="presParOf" srcId="{82E471C5-6068-3544-963B-11E46414DF64}" destId="{41585C85-86F6-F04F-9F23-68C7BB0E6C9A}" srcOrd="9" destOrd="0" presId="urn:microsoft.com/office/officeart/2008/layout/BubblePictureList"/>
    <dgm:cxn modelId="{60210F86-3975-884D-93F8-F0E56C2D1931}" type="presParOf" srcId="{82E471C5-6068-3544-963B-11E46414DF64}" destId="{2AA38F99-8B99-1544-A056-8BDCE369E27E}" srcOrd="10" destOrd="0" presId="urn:microsoft.com/office/officeart/2008/layout/BubblePictureList"/>
    <dgm:cxn modelId="{898FDD9E-7486-B54A-979E-EA0D4A568BED}" type="presParOf" srcId="{82E471C5-6068-3544-963B-11E46414DF64}" destId="{E8CEE01F-E731-2946-AC45-7D9BD9A2A4DA}" srcOrd="11" destOrd="0" presId="urn:microsoft.com/office/officeart/2008/layout/BubblePictureList"/>
    <dgm:cxn modelId="{F680097A-192D-5148-9340-7489520063A1}" type="presParOf" srcId="{E8CEE01F-E731-2946-AC45-7D9BD9A2A4DA}" destId="{F86FE94A-A397-6B40-BC48-7FF78D1673C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51CA15-0225-9947-BD8B-20D4E73D8EF2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C386A66-FE48-3E42-972B-F0CBD45011F6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</a:t>
          </a:r>
          <a:r>
            <a:rPr lang="en-US" altLang="ko-KR" dirty="0" err="1"/>
            <a:t>miyazima.or.jp</a:t>
          </a:r>
          <a:endParaRPr lang="ko-KR" altLang="en-US" dirty="0"/>
        </a:p>
      </dgm:t>
    </dgm:pt>
    <dgm:pt modelId="{AB6066E7-8492-4945-97C8-C1E01155C0DC}" type="parTrans" cxnId="{AB990FA5-B16C-824C-ABA6-FFF77A86A452}">
      <dgm:prSet/>
      <dgm:spPr/>
      <dgm:t>
        <a:bodyPr/>
        <a:lstStyle/>
        <a:p>
          <a:pPr latinLnBrk="1"/>
          <a:endParaRPr lang="ko-KR" altLang="en-US"/>
        </a:p>
      </dgm:t>
    </dgm:pt>
    <dgm:pt modelId="{DD9E892A-8D56-3D45-8C19-74A4A60530F4}" type="sibTrans" cxnId="{AB990FA5-B16C-824C-ABA6-FFF77A86A452}">
      <dgm:prSet/>
      <dgm:spPr/>
      <dgm:t>
        <a:bodyPr/>
        <a:lstStyle/>
        <a:p>
          <a:pPr latinLnBrk="1"/>
          <a:endParaRPr lang="ko-KR" altLang="en-US"/>
        </a:p>
      </dgm:t>
    </dgm:pt>
    <dgm:pt modelId="{78586BBF-0C4C-8941-8CB8-FD7F29EC95A0}">
      <dgm:prSet phldrT="[텍스트]"/>
      <dgm:spPr/>
      <dgm:t>
        <a:bodyPr/>
        <a:lstStyle/>
        <a:p>
          <a:pPr algn="l" latinLnBrk="1"/>
          <a:endParaRPr lang="en-US" altLang="ko-KR" dirty="0"/>
        </a:p>
        <a:p>
          <a:pPr algn="l" latinLnBrk="1"/>
          <a:endParaRPr lang="en-US" altLang="ko-KR" dirty="0"/>
        </a:p>
        <a:p>
          <a:pPr algn="ctr" latinLnBrk="1"/>
          <a:r>
            <a:rPr lang="ko-KR" altLang="en-US" dirty="0"/>
            <a:t>불꽃 축제인 하나비</a:t>
          </a:r>
          <a:r>
            <a:rPr lang="en-US" altLang="en-US" dirty="0"/>
            <a:t>(</a:t>
          </a:r>
          <a:r>
            <a:rPr lang="ko-KR" altLang="en-US" dirty="0"/>
            <a:t>花火</a:t>
          </a:r>
          <a:r>
            <a:rPr lang="en-US" altLang="ko-KR" dirty="0"/>
            <a:t>)</a:t>
          </a:r>
          <a:r>
            <a:rPr lang="ko-KR" altLang="en-US" dirty="0"/>
            <a:t>는 일본에서도 유명하며 인기있는 축제 중 하나인데 불꽃놀이 대회 라고도 표현되는데 이유는 각 지역별로 불꽃놀이의 규모와 예술성으로 다른 지역과 경쟁하기때문이다</a:t>
          </a:r>
          <a:r>
            <a:rPr lang="en-US" altLang="ko-KR" dirty="0"/>
            <a:t>.</a:t>
          </a:r>
          <a:endParaRPr lang="ko-KR" altLang="en-US" dirty="0"/>
        </a:p>
      </dgm:t>
    </dgm:pt>
    <dgm:pt modelId="{3332F67C-F31E-B147-9CE4-057E87541FC1}" type="parTrans" cxnId="{FBE1166E-6800-F14E-A4D8-D67FB6DDCB49}">
      <dgm:prSet/>
      <dgm:spPr/>
      <dgm:t>
        <a:bodyPr/>
        <a:lstStyle/>
        <a:p>
          <a:pPr latinLnBrk="1"/>
          <a:endParaRPr lang="ko-KR" altLang="en-US"/>
        </a:p>
      </dgm:t>
    </dgm:pt>
    <dgm:pt modelId="{3965D3CC-CB63-A34F-AA2F-AF24831BBABE}" type="sibTrans" cxnId="{FBE1166E-6800-F14E-A4D8-D67FB6DDCB49}">
      <dgm:prSet/>
      <dgm:spPr/>
      <dgm:t>
        <a:bodyPr/>
        <a:lstStyle/>
        <a:p>
          <a:pPr latinLnBrk="1"/>
          <a:endParaRPr lang="ko-KR" altLang="en-US"/>
        </a:p>
      </dgm:t>
    </dgm:pt>
    <dgm:pt modelId="{7817F7BE-9DAC-0044-925F-01ED7CE604E3}" type="pres">
      <dgm:prSet presAssocID="{9251CA15-0225-9947-BD8B-20D4E73D8EF2}" presName="Name0" presStyleCnt="0">
        <dgm:presLayoutVars>
          <dgm:chMax/>
          <dgm:chPref/>
          <dgm:dir/>
          <dgm:animLvl val="lvl"/>
        </dgm:presLayoutVars>
      </dgm:prSet>
      <dgm:spPr/>
    </dgm:pt>
    <dgm:pt modelId="{607A3033-BDF8-954D-92F5-EB10F1B2E968}" type="pres">
      <dgm:prSet presAssocID="{9C386A66-FE48-3E42-972B-F0CBD45011F6}" presName="composite" presStyleCnt="0"/>
      <dgm:spPr/>
    </dgm:pt>
    <dgm:pt modelId="{F415E34C-1EE8-A64A-8DCA-8A8AA3CB0417}" type="pres">
      <dgm:prSet presAssocID="{9C386A66-FE48-3E42-972B-F0CBD45011F6}" presName="ParentAccentShape" presStyleLbl="trBgShp" presStyleIdx="0" presStyleCnt="2"/>
      <dgm:spPr/>
    </dgm:pt>
    <dgm:pt modelId="{E67DD6C1-F048-DA47-A48F-0E24054A70A5}" type="pres">
      <dgm:prSet presAssocID="{9C386A66-FE48-3E42-972B-F0CBD45011F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23A1C420-A48E-A842-8F70-5D90E36D21C7}" type="pres">
      <dgm:prSet presAssocID="{9C386A66-FE48-3E42-972B-F0CBD45011F6}" presName="ChildText" presStyleLbl="revTx" presStyleIdx="1" presStyleCnt="2" custScaleX="112105">
        <dgm:presLayoutVars>
          <dgm:chMax val="0"/>
          <dgm:chPref val="0"/>
        </dgm:presLayoutVars>
      </dgm:prSet>
      <dgm:spPr/>
    </dgm:pt>
    <dgm:pt modelId="{295AC35F-A0F9-504E-BA73-41A176770DE1}" type="pres">
      <dgm:prSet presAssocID="{9C386A66-FE48-3E42-972B-F0CBD45011F6}" presName="ChildAccentShape" presStyleLbl="trBgShp" presStyleIdx="1" presStyleCnt="2" custLinFactX="609229" custLinFactNeighborX="700000" custLinFactNeighborY="9979"/>
      <dgm:spPr/>
    </dgm:pt>
    <dgm:pt modelId="{C130FE7F-8059-3941-BC30-750F3A3E32F1}" type="pres">
      <dgm:prSet presAssocID="{9C386A66-FE48-3E42-972B-F0CBD45011F6}" presName="Image" presStyleLbl="alignImgPlace1" presStyleIdx="0" presStyleCnt="1" custLinFactNeighborX="2086" custLinFactNeighborY="-5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1D4D8448-B55D-4A46-B82B-96A17315DFD8}" type="presOf" srcId="{9C386A66-FE48-3E42-972B-F0CBD45011F6}" destId="{E67DD6C1-F048-DA47-A48F-0E24054A70A5}" srcOrd="0" destOrd="0" presId="urn:microsoft.com/office/officeart/2009/3/layout/SnapshotPictureList"/>
    <dgm:cxn modelId="{6D2B1254-4A1D-EC44-AF40-ED47FD8C7CA9}" type="presOf" srcId="{9251CA15-0225-9947-BD8B-20D4E73D8EF2}" destId="{7817F7BE-9DAC-0044-925F-01ED7CE604E3}" srcOrd="0" destOrd="0" presId="urn:microsoft.com/office/officeart/2009/3/layout/SnapshotPictureList"/>
    <dgm:cxn modelId="{FBE1166E-6800-F14E-A4D8-D67FB6DDCB49}" srcId="{9C386A66-FE48-3E42-972B-F0CBD45011F6}" destId="{78586BBF-0C4C-8941-8CB8-FD7F29EC95A0}" srcOrd="0" destOrd="0" parTransId="{3332F67C-F31E-B147-9CE4-057E87541FC1}" sibTransId="{3965D3CC-CB63-A34F-AA2F-AF24831BBABE}"/>
    <dgm:cxn modelId="{57C3B5A4-C379-3343-BBF3-43D37A594079}" type="presOf" srcId="{78586BBF-0C4C-8941-8CB8-FD7F29EC95A0}" destId="{23A1C420-A48E-A842-8F70-5D90E36D21C7}" srcOrd="0" destOrd="0" presId="urn:microsoft.com/office/officeart/2009/3/layout/SnapshotPictureList"/>
    <dgm:cxn modelId="{AB990FA5-B16C-824C-ABA6-FFF77A86A452}" srcId="{9251CA15-0225-9947-BD8B-20D4E73D8EF2}" destId="{9C386A66-FE48-3E42-972B-F0CBD45011F6}" srcOrd="0" destOrd="0" parTransId="{AB6066E7-8492-4945-97C8-C1E01155C0DC}" sibTransId="{DD9E892A-8D56-3D45-8C19-74A4A60530F4}"/>
    <dgm:cxn modelId="{69F91C3D-A0C0-3946-BDA3-C75F99A6C19C}" type="presParOf" srcId="{7817F7BE-9DAC-0044-925F-01ED7CE604E3}" destId="{607A3033-BDF8-954D-92F5-EB10F1B2E968}" srcOrd="0" destOrd="0" presId="urn:microsoft.com/office/officeart/2009/3/layout/SnapshotPictureList"/>
    <dgm:cxn modelId="{FE5F84DF-C1CC-0749-A581-D9C330BB0513}" type="presParOf" srcId="{607A3033-BDF8-954D-92F5-EB10F1B2E968}" destId="{F415E34C-1EE8-A64A-8DCA-8A8AA3CB0417}" srcOrd="0" destOrd="0" presId="urn:microsoft.com/office/officeart/2009/3/layout/SnapshotPictureList"/>
    <dgm:cxn modelId="{266FA15B-EC86-1347-A243-18506AB6C852}" type="presParOf" srcId="{607A3033-BDF8-954D-92F5-EB10F1B2E968}" destId="{E67DD6C1-F048-DA47-A48F-0E24054A70A5}" srcOrd="1" destOrd="0" presId="urn:microsoft.com/office/officeart/2009/3/layout/SnapshotPictureList"/>
    <dgm:cxn modelId="{E1B06344-DC40-AE45-87AB-135270827CD2}" type="presParOf" srcId="{607A3033-BDF8-954D-92F5-EB10F1B2E968}" destId="{23A1C420-A48E-A842-8F70-5D90E36D21C7}" srcOrd="2" destOrd="0" presId="urn:microsoft.com/office/officeart/2009/3/layout/SnapshotPictureList"/>
    <dgm:cxn modelId="{F107EAE8-4E89-3745-9A72-D39E2AB07AA9}" type="presParOf" srcId="{607A3033-BDF8-954D-92F5-EB10F1B2E968}" destId="{295AC35F-A0F9-504E-BA73-41A176770DE1}" srcOrd="3" destOrd="0" presId="urn:microsoft.com/office/officeart/2009/3/layout/SnapshotPictureList"/>
    <dgm:cxn modelId="{EE9F3AB9-BCC2-B04E-BB69-43BE1AC44972}" type="presParOf" srcId="{607A3033-BDF8-954D-92F5-EB10F1B2E968}" destId="{C130FE7F-8059-3941-BC30-750F3A3E32F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CBFEE8-2571-EF43-AF6D-E5B28753DAE2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B97A22A-F329-B646-9302-8360766B5D8F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</a:t>
          </a:r>
          <a:r>
            <a:rPr lang="ko-KR" altLang="en-US" dirty="0"/>
            <a:t>네이버 블로그</a:t>
          </a:r>
        </a:p>
      </dgm:t>
    </dgm:pt>
    <dgm:pt modelId="{6A9BEEBD-0CD0-E642-82B1-D514953CF6C0}" type="parTrans" cxnId="{01DC8E6B-0F1A-3140-B1D2-D7B7805BFCCE}">
      <dgm:prSet/>
      <dgm:spPr/>
      <dgm:t>
        <a:bodyPr/>
        <a:lstStyle/>
        <a:p>
          <a:pPr latinLnBrk="1"/>
          <a:endParaRPr lang="ko-KR" altLang="en-US"/>
        </a:p>
      </dgm:t>
    </dgm:pt>
    <dgm:pt modelId="{0717E5D9-A2E2-9248-B730-5472D85EF757}" type="sibTrans" cxnId="{01DC8E6B-0F1A-3140-B1D2-D7B7805BFCCE}">
      <dgm:prSet/>
      <dgm:spPr/>
      <dgm:t>
        <a:bodyPr/>
        <a:lstStyle/>
        <a:p>
          <a:pPr latinLnBrk="1"/>
          <a:endParaRPr lang="ko-KR" altLang="en-US"/>
        </a:p>
      </dgm:t>
    </dgm:pt>
    <dgm:pt modelId="{43BB1ACF-ECE7-3B48-84AF-F1C6BD0D49B1}">
      <dgm:prSet phldrT="[텍스트]"/>
      <dgm:spPr/>
      <dgm:t>
        <a:bodyPr/>
        <a:lstStyle/>
        <a:p>
          <a:pPr algn="ctr" latinLnBrk="1"/>
          <a:endParaRPr lang="en-US" altLang="ko-KR" dirty="0"/>
        </a:p>
        <a:p>
          <a:pPr algn="ctr" latinLnBrk="1"/>
          <a:endParaRPr lang="en-US" altLang="ko-KR" dirty="0"/>
        </a:p>
        <a:p>
          <a:pPr algn="ctr" latinLnBrk="1"/>
          <a:r>
            <a:rPr lang="ko-KR" altLang="en-US" dirty="0"/>
            <a:t>일본의 가을 축제는 주로 수확제 와 추수제가 행해지지만</a:t>
          </a:r>
          <a:endParaRPr lang="en-US" altLang="ko-KR" dirty="0"/>
        </a:p>
        <a:p>
          <a:pPr algn="ctr" latinLnBrk="1"/>
          <a:r>
            <a:rPr lang="ko-KR" altLang="en-US" dirty="0"/>
            <a:t>일본 학교들의 문화제 시즌이기도 하다</a:t>
          </a:r>
          <a:r>
            <a:rPr lang="en-US" altLang="ko-KR" dirty="0"/>
            <a:t>.</a:t>
          </a:r>
          <a:r>
            <a:rPr lang="ko-KR" altLang="en-US" dirty="0"/>
            <a:t> 일본의 학교 축제는 외부인들도 들어올 수 있으며 주로 교실 하나를 테마파크처럼 꾸미기도 하는 등 퀄리티가 높다</a:t>
          </a:r>
          <a:r>
            <a:rPr lang="en-US" altLang="ko-KR" dirty="0"/>
            <a:t>.</a:t>
          </a:r>
        </a:p>
      </dgm:t>
    </dgm:pt>
    <dgm:pt modelId="{B791FED9-2A38-BE45-B17F-22E8A1DD9016}" type="parTrans" cxnId="{A33E498A-1FDB-9344-A1B3-0C80A1460D00}">
      <dgm:prSet/>
      <dgm:spPr/>
      <dgm:t>
        <a:bodyPr/>
        <a:lstStyle/>
        <a:p>
          <a:pPr latinLnBrk="1"/>
          <a:endParaRPr lang="ko-KR" altLang="en-US"/>
        </a:p>
      </dgm:t>
    </dgm:pt>
    <dgm:pt modelId="{AAF7FAB2-9D0E-8B4F-9938-45674140F579}" type="sibTrans" cxnId="{A33E498A-1FDB-9344-A1B3-0C80A1460D00}">
      <dgm:prSet/>
      <dgm:spPr/>
      <dgm:t>
        <a:bodyPr/>
        <a:lstStyle/>
        <a:p>
          <a:pPr latinLnBrk="1"/>
          <a:endParaRPr lang="ko-KR" altLang="en-US"/>
        </a:p>
      </dgm:t>
    </dgm:pt>
    <dgm:pt modelId="{BC876309-73F2-5F42-8955-D5DE69DBE694}" type="pres">
      <dgm:prSet presAssocID="{B1CBFEE8-2571-EF43-AF6D-E5B28753DAE2}" presName="Name0" presStyleCnt="0">
        <dgm:presLayoutVars>
          <dgm:chMax/>
          <dgm:chPref/>
          <dgm:dir/>
          <dgm:animLvl val="lvl"/>
        </dgm:presLayoutVars>
      </dgm:prSet>
      <dgm:spPr/>
    </dgm:pt>
    <dgm:pt modelId="{AD4840FA-754E-B848-8D9B-03B0D1CF006C}" type="pres">
      <dgm:prSet presAssocID="{6B97A22A-F329-B646-9302-8360766B5D8F}" presName="composite" presStyleCnt="0"/>
      <dgm:spPr/>
    </dgm:pt>
    <dgm:pt modelId="{8995F3B3-1CBF-4747-ACB8-480770BE1261}" type="pres">
      <dgm:prSet presAssocID="{6B97A22A-F329-B646-9302-8360766B5D8F}" presName="ParentAccentShape" presStyleLbl="trBgShp" presStyleIdx="0" presStyleCnt="2"/>
      <dgm:spPr/>
    </dgm:pt>
    <dgm:pt modelId="{990D7F3B-48E1-7B4F-83D7-4961F2BAABFB}" type="pres">
      <dgm:prSet presAssocID="{6B97A22A-F329-B646-9302-8360766B5D8F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2FB4141-4820-D645-B9B7-97E26C42D6A3}" type="pres">
      <dgm:prSet presAssocID="{6B97A22A-F329-B646-9302-8360766B5D8F}" presName="ChildText" presStyleLbl="revTx" presStyleIdx="1" presStyleCnt="2" custScaleX="113248">
        <dgm:presLayoutVars>
          <dgm:chMax val="0"/>
          <dgm:chPref val="0"/>
        </dgm:presLayoutVars>
      </dgm:prSet>
      <dgm:spPr/>
    </dgm:pt>
    <dgm:pt modelId="{5DF39F7B-A972-304F-A6F2-1F35E60B93C3}" type="pres">
      <dgm:prSet presAssocID="{6B97A22A-F329-B646-9302-8360766B5D8F}" presName="ChildAccentShape" presStyleLbl="trBgShp" presStyleIdx="1" presStyleCnt="2"/>
      <dgm:spPr/>
    </dgm:pt>
    <dgm:pt modelId="{BB05B258-AB32-9E43-839E-1F3EBB379330}" type="pres">
      <dgm:prSet presAssocID="{6B97A22A-F329-B646-9302-8360766B5D8F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BFD63922-20E8-7547-AD7B-96CD81FB0AD3}" type="presOf" srcId="{43BB1ACF-ECE7-3B48-84AF-F1C6BD0D49B1}" destId="{A2FB4141-4820-D645-B9B7-97E26C42D6A3}" srcOrd="0" destOrd="0" presId="urn:microsoft.com/office/officeart/2009/3/layout/SnapshotPictureList"/>
    <dgm:cxn modelId="{5FE3C924-53D5-1642-97E0-F5AFF21C6CC5}" type="presOf" srcId="{6B97A22A-F329-B646-9302-8360766B5D8F}" destId="{990D7F3B-48E1-7B4F-83D7-4961F2BAABFB}" srcOrd="0" destOrd="0" presId="urn:microsoft.com/office/officeart/2009/3/layout/SnapshotPictureList"/>
    <dgm:cxn modelId="{01DC8E6B-0F1A-3140-B1D2-D7B7805BFCCE}" srcId="{B1CBFEE8-2571-EF43-AF6D-E5B28753DAE2}" destId="{6B97A22A-F329-B646-9302-8360766B5D8F}" srcOrd="0" destOrd="0" parTransId="{6A9BEEBD-0CD0-E642-82B1-D514953CF6C0}" sibTransId="{0717E5D9-A2E2-9248-B730-5472D85EF757}"/>
    <dgm:cxn modelId="{A33E498A-1FDB-9344-A1B3-0C80A1460D00}" srcId="{6B97A22A-F329-B646-9302-8360766B5D8F}" destId="{43BB1ACF-ECE7-3B48-84AF-F1C6BD0D49B1}" srcOrd="0" destOrd="0" parTransId="{B791FED9-2A38-BE45-B17F-22E8A1DD9016}" sibTransId="{AAF7FAB2-9D0E-8B4F-9938-45674140F579}"/>
    <dgm:cxn modelId="{D0A298C4-07FC-3647-910D-8CE746B8E1FB}" type="presOf" srcId="{B1CBFEE8-2571-EF43-AF6D-E5B28753DAE2}" destId="{BC876309-73F2-5F42-8955-D5DE69DBE694}" srcOrd="0" destOrd="0" presId="urn:microsoft.com/office/officeart/2009/3/layout/SnapshotPictureList"/>
    <dgm:cxn modelId="{4527D799-D1E7-5C4D-8A5B-8C119C0ADABF}" type="presParOf" srcId="{BC876309-73F2-5F42-8955-D5DE69DBE694}" destId="{AD4840FA-754E-B848-8D9B-03B0D1CF006C}" srcOrd="0" destOrd="0" presId="urn:microsoft.com/office/officeart/2009/3/layout/SnapshotPictureList"/>
    <dgm:cxn modelId="{D25806E8-B40E-A946-AFD0-E9128AE57DBC}" type="presParOf" srcId="{AD4840FA-754E-B848-8D9B-03B0D1CF006C}" destId="{8995F3B3-1CBF-4747-ACB8-480770BE1261}" srcOrd="0" destOrd="0" presId="urn:microsoft.com/office/officeart/2009/3/layout/SnapshotPictureList"/>
    <dgm:cxn modelId="{B5BEA1B7-8530-0E42-9810-730278169257}" type="presParOf" srcId="{AD4840FA-754E-B848-8D9B-03B0D1CF006C}" destId="{990D7F3B-48E1-7B4F-83D7-4961F2BAABFB}" srcOrd="1" destOrd="0" presId="urn:microsoft.com/office/officeart/2009/3/layout/SnapshotPictureList"/>
    <dgm:cxn modelId="{D6A93F6B-A091-034E-A3E9-FEC0F69E83D1}" type="presParOf" srcId="{AD4840FA-754E-B848-8D9B-03B0D1CF006C}" destId="{A2FB4141-4820-D645-B9B7-97E26C42D6A3}" srcOrd="2" destOrd="0" presId="urn:microsoft.com/office/officeart/2009/3/layout/SnapshotPictureList"/>
    <dgm:cxn modelId="{4A991262-DFEA-4F48-847E-8D6EF97EECC4}" type="presParOf" srcId="{AD4840FA-754E-B848-8D9B-03B0D1CF006C}" destId="{5DF39F7B-A972-304F-A6F2-1F35E60B93C3}" srcOrd="3" destOrd="0" presId="urn:microsoft.com/office/officeart/2009/3/layout/SnapshotPictureList"/>
    <dgm:cxn modelId="{E02EBD66-E20D-C643-9C9A-8A669633EF26}" type="presParOf" srcId="{AD4840FA-754E-B848-8D9B-03B0D1CF006C}" destId="{BB05B258-AB32-9E43-839E-1F3EBB37933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F5CB6-3A32-0E4B-81AD-AFE2673E0DA0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84A6722-254C-2544-A593-0D6607C362C5}">
      <dgm:prSet phldrT="[텍스트]"/>
      <dgm:spPr/>
      <dgm:t>
        <a:bodyPr/>
        <a:lstStyle/>
        <a:p>
          <a:pPr latinLnBrk="1"/>
          <a:r>
            <a:rPr lang="ko-KR" altLang="en-US" dirty="0"/>
            <a:t>출처</a:t>
          </a:r>
          <a:r>
            <a:rPr lang="en-US" altLang="ko-KR" dirty="0"/>
            <a:t>)matcha-</a:t>
          </a:r>
          <a:r>
            <a:rPr lang="en-US" altLang="ko-KR" dirty="0" err="1"/>
            <a:t>jp.com</a:t>
          </a:r>
          <a:endParaRPr lang="ko-KR" altLang="en-US" dirty="0"/>
        </a:p>
      </dgm:t>
    </dgm:pt>
    <dgm:pt modelId="{232BEBB6-D4D1-BD48-BB2B-EBEAF0ECACBF}" type="parTrans" cxnId="{19BD1942-522D-504A-AC14-01B70A3C0C2D}">
      <dgm:prSet/>
      <dgm:spPr/>
      <dgm:t>
        <a:bodyPr/>
        <a:lstStyle/>
        <a:p>
          <a:pPr latinLnBrk="1"/>
          <a:endParaRPr lang="ko-KR" altLang="en-US"/>
        </a:p>
      </dgm:t>
    </dgm:pt>
    <dgm:pt modelId="{3343559C-4833-3F48-8E65-3DEE87A4E98F}" type="sibTrans" cxnId="{19BD1942-522D-504A-AC14-01B70A3C0C2D}">
      <dgm:prSet/>
      <dgm:spPr/>
      <dgm:t>
        <a:bodyPr/>
        <a:lstStyle/>
        <a:p>
          <a:pPr latinLnBrk="1"/>
          <a:endParaRPr lang="ko-KR" altLang="en-US"/>
        </a:p>
      </dgm:t>
    </dgm:pt>
    <dgm:pt modelId="{4348D357-FB48-8C42-A4B6-EE933F4D23DA}">
      <dgm:prSet phldrT="[텍스트]"/>
      <dgm:spPr/>
      <dgm:t>
        <a:bodyPr/>
        <a:lstStyle/>
        <a:p>
          <a:pPr latinLnBrk="1"/>
          <a:endParaRPr lang="en-US" altLang="ko-KR" dirty="0"/>
        </a:p>
        <a:p>
          <a:pPr latinLnBrk="1"/>
          <a:endParaRPr lang="en-US" altLang="ko-KR" dirty="0"/>
        </a:p>
        <a:p>
          <a:pPr latinLnBrk="1"/>
          <a:endParaRPr lang="en-US" altLang="ko-KR" dirty="0"/>
        </a:p>
        <a:p>
          <a:pPr latinLnBrk="1"/>
          <a:r>
            <a:rPr lang="ko-KR" altLang="en-US" dirty="0"/>
            <a:t>일본의 겨울 축제는 후쿠시마의 눈 축제</a:t>
          </a:r>
          <a:r>
            <a:rPr lang="en-US" altLang="ko-KR" dirty="0"/>
            <a:t>,</a:t>
          </a:r>
          <a:r>
            <a:rPr lang="ko-KR" altLang="en-US" dirty="0"/>
            <a:t> 이글루 축제</a:t>
          </a:r>
          <a:r>
            <a:rPr lang="en-US" altLang="ko-KR" dirty="0"/>
            <a:t>,</a:t>
          </a:r>
          <a:r>
            <a:rPr lang="ko-KR" altLang="en-US" dirty="0"/>
            <a:t> 그리고 삿포로의 눈 축제 등 겨울이니 만큼 눈과 관련된 축제가 많으며 그 중 눈으로 만든 설상들이 큰 인기다</a:t>
          </a:r>
          <a:r>
            <a:rPr lang="en-US" altLang="ko-KR" dirty="0"/>
            <a:t>.</a:t>
          </a:r>
          <a:endParaRPr lang="ko-KR" altLang="en-US" dirty="0"/>
        </a:p>
      </dgm:t>
    </dgm:pt>
    <dgm:pt modelId="{869F4EE6-0D99-784F-960E-2F7A95C95026}" type="parTrans" cxnId="{6E45C4C9-274E-2246-A632-A0382FD1872B}">
      <dgm:prSet/>
      <dgm:spPr/>
      <dgm:t>
        <a:bodyPr/>
        <a:lstStyle/>
        <a:p>
          <a:pPr latinLnBrk="1"/>
          <a:endParaRPr lang="ko-KR" altLang="en-US"/>
        </a:p>
      </dgm:t>
    </dgm:pt>
    <dgm:pt modelId="{36B588A9-A6CA-714E-824A-85180661FB0C}" type="sibTrans" cxnId="{6E45C4C9-274E-2246-A632-A0382FD1872B}">
      <dgm:prSet/>
      <dgm:spPr/>
      <dgm:t>
        <a:bodyPr/>
        <a:lstStyle/>
        <a:p>
          <a:pPr latinLnBrk="1"/>
          <a:endParaRPr lang="ko-KR" altLang="en-US"/>
        </a:p>
      </dgm:t>
    </dgm:pt>
    <dgm:pt modelId="{F9D94B97-7467-704E-8A2B-990A66C20DBE}" type="pres">
      <dgm:prSet presAssocID="{586F5CB6-3A32-0E4B-81AD-AFE2673E0DA0}" presName="Name0" presStyleCnt="0">
        <dgm:presLayoutVars>
          <dgm:chMax/>
          <dgm:chPref/>
          <dgm:dir/>
          <dgm:animLvl val="lvl"/>
        </dgm:presLayoutVars>
      </dgm:prSet>
      <dgm:spPr/>
    </dgm:pt>
    <dgm:pt modelId="{4B7C5E18-928C-1C4B-913C-7A37E6FC2B56}" type="pres">
      <dgm:prSet presAssocID="{684A6722-254C-2544-A593-0D6607C362C5}" presName="composite" presStyleCnt="0"/>
      <dgm:spPr/>
    </dgm:pt>
    <dgm:pt modelId="{C21E5F23-9175-E541-B641-8A95B3093E8C}" type="pres">
      <dgm:prSet presAssocID="{684A6722-254C-2544-A593-0D6607C362C5}" presName="ParentAccentShape" presStyleLbl="trBgShp" presStyleIdx="0" presStyleCnt="2"/>
      <dgm:spPr/>
    </dgm:pt>
    <dgm:pt modelId="{D3276868-7C5C-224E-9345-4C3F0AC4EAF8}" type="pres">
      <dgm:prSet presAssocID="{684A6722-254C-2544-A593-0D6607C362C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83F6D15-4B5C-2B49-BCFF-996AE434CCD9}" type="pres">
      <dgm:prSet presAssocID="{684A6722-254C-2544-A593-0D6607C362C5}" presName="ChildText" presStyleLbl="revTx" presStyleIdx="1" presStyleCnt="2">
        <dgm:presLayoutVars>
          <dgm:chMax val="0"/>
          <dgm:chPref val="0"/>
        </dgm:presLayoutVars>
      </dgm:prSet>
      <dgm:spPr/>
    </dgm:pt>
    <dgm:pt modelId="{F9248E5A-5723-FD41-9C83-9E7E07C4CC8E}" type="pres">
      <dgm:prSet presAssocID="{684A6722-254C-2544-A593-0D6607C362C5}" presName="ChildAccentShape" presStyleLbl="trBgShp" presStyleIdx="1" presStyleCnt="2"/>
      <dgm:spPr/>
    </dgm:pt>
    <dgm:pt modelId="{58B12713-8DF8-9E43-AC7C-D485C2FF4B9E}" type="pres">
      <dgm:prSet presAssocID="{684A6722-254C-2544-A593-0D6607C362C5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9ADA1F2B-6641-074B-AF6E-1311D4571F30}" type="presOf" srcId="{684A6722-254C-2544-A593-0D6607C362C5}" destId="{D3276868-7C5C-224E-9345-4C3F0AC4EAF8}" srcOrd="0" destOrd="0" presId="urn:microsoft.com/office/officeart/2009/3/layout/SnapshotPictureList"/>
    <dgm:cxn modelId="{19BD1942-522D-504A-AC14-01B70A3C0C2D}" srcId="{586F5CB6-3A32-0E4B-81AD-AFE2673E0DA0}" destId="{684A6722-254C-2544-A593-0D6607C362C5}" srcOrd="0" destOrd="0" parTransId="{232BEBB6-D4D1-BD48-BB2B-EBEAF0ECACBF}" sibTransId="{3343559C-4833-3F48-8E65-3DEE87A4E98F}"/>
    <dgm:cxn modelId="{DE3F255A-3318-344E-BB7C-F8C8EA39AB84}" type="presOf" srcId="{586F5CB6-3A32-0E4B-81AD-AFE2673E0DA0}" destId="{F9D94B97-7467-704E-8A2B-990A66C20DBE}" srcOrd="0" destOrd="0" presId="urn:microsoft.com/office/officeart/2009/3/layout/SnapshotPictureList"/>
    <dgm:cxn modelId="{73337498-B9BB-9A40-B9E0-1879FA85FB82}" type="presOf" srcId="{4348D357-FB48-8C42-A4B6-EE933F4D23DA}" destId="{383F6D15-4B5C-2B49-BCFF-996AE434CCD9}" srcOrd="0" destOrd="0" presId="urn:microsoft.com/office/officeart/2009/3/layout/SnapshotPictureList"/>
    <dgm:cxn modelId="{6E45C4C9-274E-2246-A632-A0382FD1872B}" srcId="{684A6722-254C-2544-A593-0D6607C362C5}" destId="{4348D357-FB48-8C42-A4B6-EE933F4D23DA}" srcOrd="0" destOrd="0" parTransId="{869F4EE6-0D99-784F-960E-2F7A95C95026}" sibTransId="{36B588A9-A6CA-714E-824A-85180661FB0C}"/>
    <dgm:cxn modelId="{CA11E0B9-449C-B04B-AA83-DF01CA6E5601}" type="presParOf" srcId="{F9D94B97-7467-704E-8A2B-990A66C20DBE}" destId="{4B7C5E18-928C-1C4B-913C-7A37E6FC2B56}" srcOrd="0" destOrd="0" presId="urn:microsoft.com/office/officeart/2009/3/layout/SnapshotPictureList"/>
    <dgm:cxn modelId="{9EA8054F-BCBE-4149-8A45-EE213CFB717F}" type="presParOf" srcId="{4B7C5E18-928C-1C4B-913C-7A37E6FC2B56}" destId="{C21E5F23-9175-E541-B641-8A95B3093E8C}" srcOrd="0" destOrd="0" presId="urn:microsoft.com/office/officeart/2009/3/layout/SnapshotPictureList"/>
    <dgm:cxn modelId="{A495E3EE-09F3-9349-B9B2-F5AC5A205F27}" type="presParOf" srcId="{4B7C5E18-928C-1C4B-913C-7A37E6FC2B56}" destId="{D3276868-7C5C-224E-9345-4C3F0AC4EAF8}" srcOrd="1" destOrd="0" presId="urn:microsoft.com/office/officeart/2009/3/layout/SnapshotPictureList"/>
    <dgm:cxn modelId="{3F8A8B4C-2429-FE42-B47C-6A86CB5F46DD}" type="presParOf" srcId="{4B7C5E18-928C-1C4B-913C-7A37E6FC2B56}" destId="{383F6D15-4B5C-2B49-BCFF-996AE434CCD9}" srcOrd="2" destOrd="0" presId="urn:microsoft.com/office/officeart/2009/3/layout/SnapshotPictureList"/>
    <dgm:cxn modelId="{21F1DF60-714A-5B42-8946-25F23838853D}" type="presParOf" srcId="{4B7C5E18-928C-1C4B-913C-7A37E6FC2B56}" destId="{F9248E5A-5723-FD41-9C83-9E7E07C4CC8E}" srcOrd="3" destOrd="0" presId="urn:microsoft.com/office/officeart/2009/3/layout/SnapshotPictureList"/>
    <dgm:cxn modelId="{2309E0C2-41D8-3747-A83A-7C3046AE3D0F}" type="presParOf" srcId="{4B7C5E18-928C-1C4B-913C-7A37E6FC2B56}" destId="{58B12713-8DF8-9E43-AC7C-D485C2FF4B9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9C1341-61CB-334A-99A0-5CFAFFCEF9DE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FF0A5F4-0B83-5E43-AF95-B49EA66FF8C4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59B59845-3366-AC47-9FCD-39AA2FD44EF2}" type="parTrans" cxnId="{04025488-1036-5640-A87A-C726FA570C77}">
      <dgm:prSet/>
      <dgm:spPr/>
      <dgm:t>
        <a:bodyPr/>
        <a:lstStyle/>
        <a:p>
          <a:pPr latinLnBrk="1"/>
          <a:endParaRPr lang="ko-KR" altLang="en-US"/>
        </a:p>
      </dgm:t>
    </dgm:pt>
    <dgm:pt modelId="{1D311875-D082-5442-830D-2598B2A2D74D}" type="sibTrans" cxnId="{04025488-1036-5640-A87A-C726FA570C7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E02DBBA2-CCD0-7F42-844B-ACC02C8E722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24DB890-7039-EC48-BA64-374E68991800}" type="parTrans" cxnId="{2841179F-7852-2F4F-BA8F-219AAB9BAF49}">
      <dgm:prSet/>
      <dgm:spPr/>
      <dgm:t>
        <a:bodyPr/>
        <a:lstStyle/>
        <a:p>
          <a:pPr latinLnBrk="1"/>
          <a:endParaRPr lang="ko-KR" altLang="en-US"/>
        </a:p>
      </dgm:t>
    </dgm:pt>
    <dgm:pt modelId="{DFBCF1C1-D086-AC47-8C85-0E58A4FE794D}" type="sibTrans" cxnId="{2841179F-7852-2F4F-BA8F-219AAB9BAF4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7443D5A8-8147-4541-AE25-F52B741E1935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96A9E900-0E58-044A-AE5C-90C0A9CC9C1A}" type="parTrans" cxnId="{52BA6838-B5E9-E24D-BBDD-EA6700C4B5D4}">
      <dgm:prSet/>
      <dgm:spPr/>
      <dgm:t>
        <a:bodyPr/>
        <a:lstStyle/>
        <a:p>
          <a:pPr latinLnBrk="1"/>
          <a:endParaRPr lang="ko-KR" altLang="en-US"/>
        </a:p>
      </dgm:t>
    </dgm:pt>
    <dgm:pt modelId="{7DF05469-C059-3E4E-9697-571EE89EABC4}" type="sibTrans" cxnId="{52BA6838-B5E9-E24D-BBDD-EA6700C4B5D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5F47CFB5-C08D-7849-AED3-05829F27A9CB}" type="pres">
      <dgm:prSet presAssocID="{469C1341-61CB-334A-99A0-5CFAFFCEF9DE}" presName="Name0" presStyleCnt="0">
        <dgm:presLayoutVars>
          <dgm:chMax val="8"/>
          <dgm:chPref val="8"/>
          <dgm:dir/>
        </dgm:presLayoutVars>
      </dgm:prSet>
      <dgm:spPr/>
    </dgm:pt>
    <dgm:pt modelId="{237A6B60-EF8C-A24B-AB9C-80C58FD8FE64}" type="pres">
      <dgm:prSet presAssocID="{2FF0A5F4-0B83-5E43-AF95-B49EA66FF8C4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D536011-00E0-9640-8005-F6FA5D1B4179}" type="pres">
      <dgm:prSet presAssocID="{2FF0A5F4-0B83-5E43-AF95-B49EA66FF8C4}" presName="image_accent_1" presStyleCnt="0"/>
      <dgm:spPr/>
    </dgm:pt>
    <dgm:pt modelId="{5C1B2768-7B7B-2B41-A9E1-2C8B16F6226A}" type="pres">
      <dgm:prSet presAssocID="{2FF0A5F4-0B83-5E43-AF95-B49EA66FF8C4}" presName="imageAccentRepeatNode" presStyleLbl="alignNode1" presStyleIdx="0" presStyleCnt="6"/>
      <dgm:spPr/>
    </dgm:pt>
    <dgm:pt modelId="{153CF761-850F-5341-A058-37AC99EAE1B5}" type="pres">
      <dgm:prSet presAssocID="{2FF0A5F4-0B83-5E43-AF95-B49EA66FF8C4}" presName="accent_1" presStyleLbl="alignNode1" presStyleIdx="1" presStyleCnt="6"/>
      <dgm:spPr/>
    </dgm:pt>
    <dgm:pt modelId="{9A5E17E7-BD07-2B42-81CA-E21542DA9A82}" type="pres">
      <dgm:prSet presAssocID="{1D311875-D082-5442-830D-2598B2A2D74D}" presName="image_1" presStyleCnt="0"/>
      <dgm:spPr/>
    </dgm:pt>
    <dgm:pt modelId="{F6BF9D5E-5322-A94E-BA92-93DBFDA6BECE}" type="pres">
      <dgm:prSet presAssocID="{1D311875-D082-5442-830D-2598B2A2D74D}" presName="imageRepeatNode" presStyleLbl="fgImgPlace1" presStyleIdx="0" presStyleCnt="3"/>
      <dgm:spPr/>
    </dgm:pt>
    <dgm:pt modelId="{60EFE049-E14E-A941-AEC4-0B9FF0E5BC86}" type="pres">
      <dgm:prSet presAssocID="{E02DBBA2-CCD0-7F42-844B-ACC02C8E7226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CABD4ED-544E-0241-822B-3193EBB9DA6F}" type="pres">
      <dgm:prSet presAssocID="{E02DBBA2-CCD0-7F42-844B-ACC02C8E7226}" presName="image_accent_2" presStyleCnt="0"/>
      <dgm:spPr/>
    </dgm:pt>
    <dgm:pt modelId="{A8A5D52A-2E45-8C4A-9667-ADDAA51CE455}" type="pres">
      <dgm:prSet presAssocID="{E02DBBA2-CCD0-7F42-844B-ACC02C8E7226}" presName="imageAccentRepeatNode" presStyleLbl="alignNode1" presStyleIdx="2" presStyleCnt="6"/>
      <dgm:spPr/>
    </dgm:pt>
    <dgm:pt modelId="{8E5F0FCA-47B9-2B48-9728-481256793AB2}" type="pres">
      <dgm:prSet presAssocID="{DFBCF1C1-D086-AC47-8C85-0E58A4FE794D}" presName="image_2" presStyleCnt="0"/>
      <dgm:spPr/>
    </dgm:pt>
    <dgm:pt modelId="{8A389D26-702F-9D43-BE11-8B158F4D5539}" type="pres">
      <dgm:prSet presAssocID="{DFBCF1C1-D086-AC47-8C85-0E58A4FE794D}" presName="imageRepeatNode" presStyleLbl="fgImgPlace1" presStyleIdx="1" presStyleCnt="3"/>
      <dgm:spPr/>
    </dgm:pt>
    <dgm:pt modelId="{1E6660C8-5C97-914A-91FF-7E7158679AE2}" type="pres">
      <dgm:prSet presAssocID="{7443D5A8-8147-4541-AE25-F52B741E1935}" presName="image_accent_3" presStyleCnt="0"/>
      <dgm:spPr/>
    </dgm:pt>
    <dgm:pt modelId="{8B5754B4-6442-744A-889B-1E539832F56F}" type="pres">
      <dgm:prSet presAssocID="{7443D5A8-8147-4541-AE25-F52B741E1935}" presName="imageAccentRepeatNode" presStyleLbl="alignNode1" presStyleIdx="3" presStyleCnt="6"/>
      <dgm:spPr/>
    </dgm:pt>
    <dgm:pt modelId="{9309A2D7-F242-1847-8A4D-C068C1B69D69}" type="pres">
      <dgm:prSet presAssocID="{7443D5A8-8147-4541-AE25-F52B741E1935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57CE0E4-DE0D-8F45-BA90-CFEAE169328A}" type="pres">
      <dgm:prSet presAssocID="{7443D5A8-8147-4541-AE25-F52B741E1935}" presName="accent_2" presStyleLbl="alignNode1" presStyleIdx="4" presStyleCnt="6"/>
      <dgm:spPr/>
    </dgm:pt>
    <dgm:pt modelId="{A4B8B7ED-C91E-7341-A911-8D5317925A9E}" type="pres">
      <dgm:prSet presAssocID="{7443D5A8-8147-4541-AE25-F52B741E1935}" presName="accent_3" presStyleLbl="alignNode1" presStyleIdx="5" presStyleCnt="6"/>
      <dgm:spPr/>
    </dgm:pt>
    <dgm:pt modelId="{A31B4930-F7E6-C14F-B3DC-4D988810C979}" type="pres">
      <dgm:prSet presAssocID="{7DF05469-C059-3E4E-9697-571EE89EABC4}" presName="image_3" presStyleCnt="0"/>
      <dgm:spPr/>
    </dgm:pt>
    <dgm:pt modelId="{058AA56E-0D2A-6E44-A41D-3CB5C01FBE34}" type="pres">
      <dgm:prSet presAssocID="{7DF05469-C059-3E4E-9697-571EE89EABC4}" presName="imageRepeatNode" presStyleLbl="fgImgPlace1" presStyleIdx="2" presStyleCnt="3"/>
      <dgm:spPr/>
    </dgm:pt>
  </dgm:ptLst>
  <dgm:cxnLst>
    <dgm:cxn modelId="{52BA6838-B5E9-E24D-BBDD-EA6700C4B5D4}" srcId="{469C1341-61CB-334A-99A0-5CFAFFCEF9DE}" destId="{7443D5A8-8147-4541-AE25-F52B741E1935}" srcOrd="2" destOrd="0" parTransId="{96A9E900-0E58-044A-AE5C-90C0A9CC9C1A}" sibTransId="{7DF05469-C059-3E4E-9697-571EE89EABC4}"/>
    <dgm:cxn modelId="{6A4D5E41-70E4-5F41-A278-9DE3351EB0EF}" type="presOf" srcId="{7DF05469-C059-3E4E-9697-571EE89EABC4}" destId="{058AA56E-0D2A-6E44-A41D-3CB5C01FBE34}" srcOrd="0" destOrd="0" presId="urn:microsoft.com/office/officeart/2008/layout/BubblePictureList"/>
    <dgm:cxn modelId="{087A7E6A-2453-4A4C-8295-B90331A42A61}" type="presOf" srcId="{7443D5A8-8147-4541-AE25-F52B741E1935}" destId="{9309A2D7-F242-1847-8A4D-C068C1B69D69}" srcOrd="0" destOrd="0" presId="urn:microsoft.com/office/officeart/2008/layout/BubblePictureList"/>
    <dgm:cxn modelId="{095D3272-4CD0-B24F-AE70-D8B54D56D06B}" type="presOf" srcId="{2FF0A5F4-0B83-5E43-AF95-B49EA66FF8C4}" destId="{237A6B60-EF8C-A24B-AB9C-80C58FD8FE64}" srcOrd="0" destOrd="0" presId="urn:microsoft.com/office/officeart/2008/layout/BubblePictureList"/>
    <dgm:cxn modelId="{8651F186-B3A7-CD44-A8CF-60B3C43CBF9B}" type="presOf" srcId="{DFBCF1C1-D086-AC47-8C85-0E58A4FE794D}" destId="{8A389D26-702F-9D43-BE11-8B158F4D5539}" srcOrd="0" destOrd="0" presId="urn:microsoft.com/office/officeart/2008/layout/BubblePictureList"/>
    <dgm:cxn modelId="{04025488-1036-5640-A87A-C726FA570C77}" srcId="{469C1341-61CB-334A-99A0-5CFAFFCEF9DE}" destId="{2FF0A5F4-0B83-5E43-AF95-B49EA66FF8C4}" srcOrd="0" destOrd="0" parTransId="{59B59845-3366-AC47-9FCD-39AA2FD44EF2}" sibTransId="{1D311875-D082-5442-830D-2598B2A2D74D}"/>
    <dgm:cxn modelId="{F26DC99A-1F70-C346-B50B-C88D74D0E56B}" type="presOf" srcId="{469C1341-61CB-334A-99A0-5CFAFFCEF9DE}" destId="{5F47CFB5-C08D-7849-AED3-05829F27A9CB}" srcOrd="0" destOrd="0" presId="urn:microsoft.com/office/officeart/2008/layout/BubblePictureList"/>
    <dgm:cxn modelId="{2841179F-7852-2F4F-BA8F-219AAB9BAF49}" srcId="{469C1341-61CB-334A-99A0-5CFAFFCEF9DE}" destId="{E02DBBA2-CCD0-7F42-844B-ACC02C8E7226}" srcOrd="1" destOrd="0" parTransId="{124DB890-7039-EC48-BA64-374E68991800}" sibTransId="{DFBCF1C1-D086-AC47-8C85-0E58A4FE794D}"/>
    <dgm:cxn modelId="{680490C8-B9D5-F046-A9EB-BBD8829C6E80}" type="presOf" srcId="{1D311875-D082-5442-830D-2598B2A2D74D}" destId="{F6BF9D5E-5322-A94E-BA92-93DBFDA6BECE}" srcOrd="0" destOrd="0" presId="urn:microsoft.com/office/officeart/2008/layout/BubblePictureList"/>
    <dgm:cxn modelId="{B0B614D8-3A10-A74A-917B-D8071794F0BC}" type="presOf" srcId="{E02DBBA2-CCD0-7F42-844B-ACC02C8E7226}" destId="{60EFE049-E14E-A941-AEC4-0B9FF0E5BC86}" srcOrd="0" destOrd="0" presId="urn:microsoft.com/office/officeart/2008/layout/BubblePictureList"/>
    <dgm:cxn modelId="{740728C5-4E70-AA48-91E2-7C9F855DCC40}" type="presParOf" srcId="{5F47CFB5-C08D-7849-AED3-05829F27A9CB}" destId="{237A6B60-EF8C-A24B-AB9C-80C58FD8FE64}" srcOrd="0" destOrd="0" presId="urn:microsoft.com/office/officeart/2008/layout/BubblePictureList"/>
    <dgm:cxn modelId="{D18320E3-3649-AB42-A835-9FB20AE9FAAF}" type="presParOf" srcId="{5F47CFB5-C08D-7849-AED3-05829F27A9CB}" destId="{8D536011-00E0-9640-8005-F6FA5D1B4179}" srcOrd="1" destOrd="0" presId="urn:microsoft.com/office/officeart/2008/layout/BubblePictureList"/>
    <dgm:cxn modelId="{79DA8690-F79F-F847-9240-454F60BDC1CB}" type="presParOf" srcId="{8D536011-00E0-9640-8005-F6FA5D1B4179}" destId="{5C1B2768-7B7B-2B41-A9E1-2C8B16F6226A}" srcOrd="0" destOrd="0" presId="urn:microsoft.com/office/officeart/2008/layout/BubblePictureList"/>
    <dgm:cxn modelId="{82AD563D-4F8F-FA42-9ED6-52BD6BDE57F2}" type="presParOf" srcId="{5F47CFB5-C08D-7849-AED3-05829F27A9CB}" destId="{153CF761-850F-5341-A058-37AC99EAE1B5}" srcOrd="2" destOrd="0" presId="urn:microsoft.com/office/officeart/2008/layout/BubblePictureList"/>
    <dgm:cxn modelId="{D37FEC32-D2C8-3E4F-8142-3A3274C89D92}" type="presParOf" srcId="{5F47CFB5-C08D-7849-AED3-05829F27A9CB}" destId="{9A5E17E7-BD07-2B42-81CA-E21542DA9A82}" srcOrd="3" destOrd="0" presId="urn:microsoft.com/office/officeart/2008/layout/BubblePictureList"/>
    <dgm:cxn modelId="{73371426-F396-5542-9AD9-83837A6F7F2B}" type="presParOf" srcId="{9A5E17E7-BD07-2B42-81CA-E21542DA9A82}" destId="{F6BF9D5E-5322-A94E-BA92-93DBFDA6BECE}" srcOrd="0" destOrd="0" presId="urn:microsoft.com/office/officeart/2008/layout/BubblePictureList"/>
    <dgm:cxn modelId="{5C600C6D-A1AA-244B-A30D-D65EA4910F8B}" type="presParOf" srcId="{5F47CFB5-C08D-7849-AED3-05829F27A9CB}" destId="{60EFE049-E14E-A941-AEC4-0B9FF0E5BC86}" srcOrd="4" destOrd="0" presId="urn:microsoft.com/office/officeart/2008/layout/BubblePictureList"/>
    <dgm:cxn modelId="{241B68EF-4B7B-624A-B2C1-8FFC31E522B4}" type="presParOf" srcId="{5F47CFB5-C08D-7849-AED3-05829F27A9CB}" destId="{3CABD4ED-544E-0241-822B-3193EBB9DA6F}" srcOrd="5" destOrd="0" presId="urn:microsoft.com/office/officeart/2008/layout/BubblePictureList"/>
    <dgm:cxn modelId="{E432AE4F-6A71-FB49-860E-E51459E20D55}" type="presParOf" srcId="{3CABD4ED-544E-0241-822B-3193EBB9DA6F}" destId="{A8A5D52A-2E45-8C4A-9667-ADDAA51CE455}" srcOrd="0" destOrd="0" presId="urn:microsoft.com/office/officeart/2008/layout/BubblePictureList"/>
    <dgm:cxn modelId="{F6025413-30CF-2F46-95CC-2A585E55C732}" type="presParOf" srcId="{5F47CFB5-C08D-7849-AED3-05829F27A9CB}" destId="{8E5F0FCA-47B9-2B48-9728-481256793AB2}" srcOrd="6" destOrd="0" presId="urn:microsoft.com/office/officeart/2008/layout/BubblePictureList"/>
    <dgm:cxn modelId="{59BAAD9C-43DB-C544-8764-F8DD8301D4D5}" type="presParOf" srcId="{8E5F0FCA-47B9-2B48-9728-481256793AB2}" destId="{8A389D26-702F-9D43-BE11-8B158F4D5539}" srcOrd="0" destOrd="0" presId="urn:microsoft.com/office/officeart/2008/layout/BubblePictureList"/>
    <dgm:cxn modelId="{15ECCF8B-A525-F34B-8C32-104F4D3704AA}" type="presParOf" srcId="{5F47CFB5-C08D-7849-AED3-05829F27A9CB}" destId="{1E6660C8-5C97-914A-91FF-7E7158679AE2}" srcOrd="7" destOrd="0" presId="urn:microsoft.com/office/officeart/2008/layout/BubblePictureList"/>
    <dgm:cxn modelId="{BE442F66-8E45-4948-87EB-540A6904B2A8}" type="presParOf" srcId="{1E6660C8-5C97-914A-91FF-7E7158679AE2}" destId="{8B5754B4-6442-744A-889B-1E539832F56F}" srcOrd="0" destOrd="0" presId="urn:microsoft.com/office/officeart/2008/layout/BubblePictureList"/>
    <dgm:cxn modelId="{BF088734-8384-3F4D-9923-A32446635357}" type="presParOf" srcId="{5F47CFB5-C08D-7849-AED3-05829F27A9CB}" destId="{9309A2D7-F242-1847-8A4D-C068C1B69D69}" srcOrd="8" destOrd="0" presId="urn:microsoft.com/office/officeart/2008/layout/BubblePictureList"/>
    <dgm:cxn modelId="{20CE2515-6F53-1F48-94AF-B9E17DEA33F0}" type="presParOf" srcId="{5F47CFB5-C08D-7849-AED3-05829F27A9CB}" destId="{357CE0E4-DE0D-8F45-BA90-CFEAE169328A}" srcOrd="9" destOrd="0" presId="urn:microsoft.com/office/officeart/2008/layout/BubblePictureList"/>
    <dgm:cxn modelId="{EA825E85-77E6-AF47-8E35-7866D9B3656A}" type="presParOf" srcId="{5F47CFB5-C08D-7849-AED3-05829F27A9CB}" destId="{A4B8B7ED-C91E-7341-A911-8D5317925A9E}" srcOrd="10" destOrd="0" presId="urn:microsoft.com/office/officeart/2008/layout/BubblePictureList"/>
    <dgm:cxn modelId="{4D007719-B171-CB40-AAB4-6A5B5492364A}" type="presParOf" srcId="{5F47CFB5-C08D-7849-AED3-05829F27A9CB}" destId="{A31B4930-F7E6-C14F-B3DC-4D988810C979}" srcOrd="11" destOrd="0" presId="urn:microsoft.com/office/officeart/2008/layout/BubblePictureList"/>
    <dgm:cxn modelId="{EB8187A2-96F4-BF4F-AD89-BDDF6EC69209}" type="presParOf" srcId="{A31B4930-F7E6-C14F-B3DC-4D988810C979}" destId="{058AA56E-0D2A-6E44-A41D-3CB5C01FBE3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3958F-5A75-A14D-B101-0DBF6A095EA0}">
      <dsp:nvSpPr>
        <dsp:cNvPr id="0" name=""/>
        <dsp:cNvSpPr/>
      </dsp:nvSpPr>
      <dsp:spPr>
        <a:xfrm>
          <a:off x="0" y="0"/>
          <a:ext cx="1017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0B3F2-4725-AC4D-8A0B-4F0A81B7DA87}">
      <dsp:nvSpPr>
        <dsp:cNvPr id="0" name=""/>
        <dsp:cNvSpPr/>
      </dsp:nvSpPr>
      <dsp:spPr>
        <a:xfrm>
          <a:off x="0" y="0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/>
            <a:t>1.</a:t>
          </a:r>
          <a:r>
            <a:rPr lang="ko-KR" altLang="en-US" sz="3200" kern="1200" dirty="0"/>
            <a:t>축제란</a:t>
          </a:r>
          <a:r>
            <a:rPr lang="en-US" altLang="ko-KR" sz="3200" kern="1200" dirty="0"/>
            <a:t>?</a:t>
          </a:r>
          <a:endParaRPr lang="ko-KR" altLang="en-US" sz="3200" kern="1200" dirty="0"/>
        </a:p>
      </dsp:txBody>
      <dsp:txXfrm>
        <a:off x="0" y="0"/>
        <a:ext cx="10179050" cy="898524"/>
      </dsp:txXfrm>
    </dsp:sp>
    <dsp:sp modelId="{009D8891-DB51-8047-BFC6-9792963164F6}">
      <dsp:nvSpPr>
        <dsp:cNvPr id="0" name=""/>
        <dsp:cNvSpPr/>
      </dsp:nvSpPr>
      <dsp:spPr>
        <a:xfrm>
          <a:off x="0" y="898525"/>
          <a:ext cx="1017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63E03-D445-DE4E-8C56-B97AD3753109}">
      <dsp:nvSpPr>
        <dsp:cNvPr id="0" name=""/>
        <dsp:cNvSpPr/>
      </dsp:nvSpPr>
      <dsp:spPr>
        <a:xfrm>
          <a:off x="0" y="898524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/>
            <a:t>2.</a:t>
          </a:r>
          <a:r>
            <a:rPr lang="ko-KR" altLang="en-US" sz="3200" kern="1200" dirty="0"/>
            <a:t> 축제의 역사와 변화</a:t>
          </a:r>
        </a:p>
      </dsp:txBody>
      <dsp:txXfrm>
        <a:off x="0" y="898524"/>
        <a:ext cx="10179050" cy="898524"/>
      </dsp:txXfrm>
    </dsp:sp>
    <dsp:sp modelId="{CF184334-B987-4345-8A20-559E1A8EBA1C}">
      <dsp:nvSpPr>
        <dsp:cNvPr id="0" name=""/>
        <dsp:cNvSpPr/>
      </dsp:nvSpPr>
      <dsp:spPr>
        <a:xfrm>
          <a:off x="0" y="1797050"/>
          <a:ext cx="1017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1DA52-793D-EA41-B8B2-45FE8E4D58DA}">
      <dsp:nvSpPr>
        <dsp:cNvPr id="0" name=""/>
        <dsp:cNvSpPr/>
      </dsp:nvSpPr>
      <dsp:spPr>
        <a:xfrm>
          <a:off x="0" y="1797049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/>
            <a:t>3.</a:t>
          </a:r>
          <a:r>
            <a:rPr lang="ko-KR" altLang="en-US" sz="3200" kern="1200" dirty="0"/>
            <a:t> 사계절의 축제</a:t>
          </a:r>
        </a:p>
      </dsp:txBody>
      <dsp:txXfrm>
        <a:off x="0" y="1797049"/>
        <a:ext cx="10179050" cy="898524"/>
      </dsp:txXfrm>
    </dsp:sp>
    <dsp:sp modelId="{B57BCDD6-2E1D-E54A-B7CB-65F1175D83CB}">
      <dsp:nvSpPr>
        <dsp:cNvPr id="0" name=""/>
        <dsp:cNvSpPr/>
      </dsp:nvSpPr>
      <dsp:spPr>
        <a:xfrm>
          <a:off x="0" y="2695574"/>
          <a:ext cx="1017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BF0A4-ED1D-1D4D-9F13-FE2F4E2CF249}">
      <dsp:nvSpPr>
        <dsp:cNvPr id="0" name=""/>
        <dsp:cNvSpPr/>
      </dsp:nvSpPr>
      <dsp:spPr>
        <a:xfrm>
          <a:off x="0" y="2695574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/>
            <a:t>4.</a:t>
          </a:r>
          <a:r>
            <a:rPr lang="ko-KR" altLang="en-US" sz="3200" kern="1200" dirty="0"/>
            <a:t> 지역별 축제와 일본 </a:t>
          </a:r>
          <a:r>
            <a:rPr lang="en-US" altLang="ko-KR" sz="3200" kern="1200" dirty="0"/>
            <a:t>3</a:t>
          </a:r>
          <a:r>
            <a:rPr lang="ko-KR" altLang="en-US" sz="3200" kern="1200" dirty="0"/>
            <a:t>대 축제</a:t>
          </a:r>
        </a:p>
      </dsp:txBody>
      <dsp:txXfrm>
        <a:off x="0" y="2695574"/>
        <a:ext cx="10179050" cy="898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5CF91-A912-9544-BECE-5BC6EB57484D}">
      <dsp:nvSpPr>
        <dsp:cNvPr id="0" name=""/>
        <dsp:cNvSpPr/>
      </dsp:nvSpPr>
      <dsp:spPr>
        <a:xfrm>
          <a:off x="8663498" y="899173"/>
          <a:ext cx="211218" cy="39092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E837-6D5F-BA42-8E5C-1AD2FF849515}">
      <dsp:nvSpPr>
        <dsp:cNvPr id="0" name=""/>
        <dsp:cNvSpPr/>
      </dsp:nvSpPr>
      <dsp:spPr>
        <a:xfrm>
          <a:off x="211218" y="899173"/>
          <a:ext cx="5493449" cy="390920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454E0-E6EC-DD45-9CAF-42F0F006CA41}">
      <dsp:nvSpPr>
        <dsp:cNvPr id="0" name=""/>
        <dsp:cNvSpPr/>
      </dsp:nvSpPr>
      <dsp:spPr>
        <a:xfrm>
          <a:off x="0" y="430769"/>
          <a:ext cx="5282231" cy="3697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201-DE3B-F940-9657-06B160620474}">
      <dsp:nvSpPr>
        <dsp:cNvPr id="0" name=""/>
        <dsp:cNvSpPr/>
      </dsp:nvSpPr>
      <dsp:spPr>
        <a:xfrm>
          <a:off x="425986" y="4129844"/>
          <a:ext cx="5067463" cy="46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출처</a:t>
          </a:r>
          <a:r>
            <a:rPr lang="en-US" altLang="ko-KR" sz="1600" kern="1200" dirty="0"/>
            <a:t>)</a:t>
          </a:r>
          <a:r>
            <a:rPr lang="ko-KR" altLang="en-US" sz="1600" kern="1200" dirty="0"/>
            <a:t> </a:t>
          </a:r>
          <a:r>
            <a:rPr lang="en-US" altLang="ko-KR" sz="1600" kern="1200" dirty="0" err="1"/>
            <a:t>maturi.info</a:t>
          </a:r>
          <a:endParaRPr lang="ko-KR" altLang="en-US" sz="1600" kern="1200" dirty="0"/>
        </a:p>
      </dsp:txBody>
      <dsp:txXfrm>
        <a:off x="425986" y="4129844"/>
        <a:ext cx="5067463" cy="464026"/>
      </dsp:txXfrm>
    </dsp:sp>
    <dsp:sp modelId="{381AD166-27D5-C44D-ACDC-AA294F1D66C1}">
      <dsp:nvSpPr>
        <dsp:cNvPr id="0" name=""/>
        <dsp:cNvSpPr/>
      </dsp:nvSpPr>
      <dsp:spPr>
        <a:xfrm>
          <a:off x="5928310" y="899173"/>
          <a:ext cx="2511544" cy="390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간다 마츠리는 매년 </a:t>
          </a:r>
          <a:r>
            <a:rPr lang="en-US" altLang="ko-KR" sz="1600" kern="1200" dirty="0"/>
            <a:t>5</a:t>
          </a:r>
          <a:r>
            <a:rPr lang="ko-KR" altLang="en-US" sz="1600" kern="1200" dirty="0"/>
            <a:t>월경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일본 도쿄에서 열리는 축제이며 에도막부의 초대 쇼군의 세키가하라전투 에서 승리한 것을 기념해 개최한 축제에서 비롯된 것이다</a:t>
          </a:r>
          <a:r>
            <a:rPr lang="en-US" altLang="ko-KR" sz="1600" kern="1200" dirty="0"/>
            <a:t>.</a:t>
          </a:r>
          <a:endParaRPr lang="ko-KR" altLang="en-US" sz="1600" kern="1200" dirty="0"/>
        </a:p>
      </dsp:txBody>
      <dsp:txXfrm>
        <a:off x="5928310" y="899173"/>
        <a:ext cx="2511544" cy="3909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9D10C-E1B5-CE4C-BD94-108694D208E8}">
      <dsp:nvSpPr>
        <dsp:cNvPr id="0" name=""/>
        <dsp:cNvSpPr/>
      </dsp:nvSpPr>
      <dsp:spPr>
        <a:xfrm>
          <a:off x="3959125" y="2216688"/>
          <a:ext cx="3009620" cy="3010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FAF91-D11D-7141-A268-756212E6864F}">
      <dsp:nvSpPr>
        <dsp:cNvPr id="0" name=""/>
        <dsp:cNvSpPr/>
      </dsp:nvSpPr>
      <dsp:spPr>
        <a:xfrm>
          <a:off x="5284467" y="779933"/>
          <a:ext cx="893834" cy="89326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B0925-B53A-1F44-AE05-4F309DB058DD}">
      <dsp:nvSpPr>
        <dsp:cNvPr id="0" name=""/>
        <dsp:cNvSpPr/>
      </dsp:nvSpPr>
      <dsp:spPr>
        <a:xfrm>
          <a:off x="4074783" y="2332201"/>
          <a:ext cx="2779562" cy="27790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1B5D8-8396-4D44-BA40-86AB6B85989F}">
      <dsp:nvSpPr>
        <dsp:cNvPr id="0" name=""/>
        <dsp:cNvSpPr/>
      </dsp:nvSpPr>
      <dsp:spPr>
        <a:xfrm>
          <a:off x="7187491" y="2785365"/>
          <a:ext cx="1575210" cy="1574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C994B-054D-494C-8240-CA93C5DF1991}">
      <dsp:nvSpPr>
        <dsp:cNvPr id="0" name=""/>
        <dsp:cNvSpPr/>
      </dsp:nvSpPr>
      <dsp:spPr>
        <a:xfrm>
          <a:off x="7280520" y="2878402"/>
          <a:ext cx="1389152" cy="13892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2E58B-53CC-5547-A0B3-BBE80B367F64}">
      <dsp:nvSpPr>
        <dsp:cNvPr id="0" name=""/>
        <dsp:cNvSpPr/>
      </dsp:nvSpPr>
      <dsp:spPr>
        <a:xfrm>
          <a:off x="6571487" y="562404"/>
          <a:ext cx="2018985" cy="2019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1FA09-7F51-3C43-A638-27C032266DCB}">
      <dsp:nvSpPr>
        <dsp:cNvPr id="0" name=""/>
        <dsp:cNvSpPr/>
      </dsp:nvSpPr>
      <dsp:spPr>
        <a:xfrm>
          <a:off x="8259841" y="66380"/>
          <a:ext cx="661261" cy="66171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6715-4712-F745-ACDE-64A2C7C1D45B}">
      <dsp:nvSpPr>
        <dsp:cNvPr id="0" name=""/>
        <dsp:cNvSpPr/>
      </dsp:nvSpPr>
      <dsp:spPr>
        <a:xfrm>
          <a:off x="8922360" y="4366997"/>
          <a:ext cx="496574" cy="49602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B047C-620B-EA49-A461-538D760F2FD5}">
      <dsp:nvSpPr>
        <dsp:cNvPr id="0" name=""/>
        <dsp:cNvSpPr/>
      </dsp:nvSpPr>
      <dsp:spPr>
        <a:xfrm>
          <a:off x="6678344" y="669031"/>
          <a:ext cx="1806526" cy="18063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2CD6F-8B04-8D49-A269-54403BCE8216}">
      <dsp:nvSpPr>
        <dsp:cNvPr id="0" name=""/>
        <dsp:cNvSpPr/>
      </dsp:nvSpPr>
      <dsp:spPr>
        <a:xfrm>
          <a:off x="982190" y="669031"/>
          <a:ext cx="4466659" cy="145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82190" y="669031"/>
        <a:ext cx="4466659" cy="1450438"/>
      </dsp:txXfrm>
    </dsp:sp>
    <dsp:sp modelId="{166A6E7E-BFF9-ED4C-A6D8-189F3FE181AC}">
      <dsp:nvSpPr>
        <dsp:cNvPr id="0" name=""/>
        <dsp:cNvSpPr/>
      </dsp:nvSpPr>
      <dsp:spPr>
        <a:xfrm>
          <a:off x="9087047" y="2878402"/>
          <a:ext cx="4466659" cy="138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087047" y="2878402"/>
        <a:ext cx="4466659" cy="1389285"/>
      </dsp:txXfrm>
    </dsp:sp>
    <dsp:sp modelId="{85C1760A-4695-DF42-96EB-21A5CDE1BFFD}">
      <dsp:nvSpPr>
        <dsp:cNvPr id="0" name=""/>
        <dsp:cNvSpPr/>
      </dsp:nvSpPr>
      <dsp:spPr>
        <a:xfrm>
          <a:off x="8922360" y="669031"/>
          <a:ext cx="4466659" cy="1806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8922360" y="669031"/>
        <a:ext cx="4466659" cy="18063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7499-0F46-924F-88D9-048C4CE47EA9}">
      <dsp:nvSpPr>
        <dsp:cNvPr id="0" name=""/>
        <dsp:cNvSpPr/>
      </dsp:nvSpPr>
      <dsp:spPr>
        <a:xfrm>
          <a:off x="9688009" y="460489"/>
          <a:ext cx="207649" cy="384314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8F9A5-4A72-E747-972C-AD71546D6C9C}">
      <dsp:nvSpPr>
        <dsp:cNvPr id="0" name=""/>
        <dsp:cNvSpPr/>
      </dsp:nvSpPr>
      <dsp:spPr>
        <a:xfrm>
          <a:off x="1378545" y="460489"/>
          <a:ext cx="5400628" cy="384314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7A3E7-6DE4-964D-B833-30CB6A176E5C}">
      <dsp:nvSpPr>
        <dsp:cNvPr id="0" name=""/>
        <dsp:cNvSpPr/>
      </dsp:nvSpPr>
      <dsp:spPr>
        <a:xfrm>
          <a:off x="1170895" y="0"/>
          <a:ext cx="5192979" cy="3635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694CB-A515-744B-8FD6-A7D905D01E59}">
      <dsp:nvSpPr>
        <dsp:cNvPr id="0" name=""/>
        <dsp:cNvSpPr/>
      </dsp:nvSpPr>
      <dsp:spPr>
        <a:xfrm>
          <a:off x="1589684" y="3636573"/>
          <a:ext cx="4981839" cy="45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출처</a:t>
          </a:r>
          <a:r>
            <a:rPr lang="en-US" altLang="ko-KR" sz="1600" kern="1200" dirty="0"/>
            <a:t>)</a:t>
          </a:r>
          <a:r>
            <a:rPr lang="en-US" altLang="ko-KR" sz="1600" kern="1200" dirty="0" err="1"/>
            <a:t>livejapan.com</a:t>
          </a:r>
          <a:endParaRPr lang="ko-KR" altLang="en-US" sz="1600" kern="1200" dirty="0"/>
        </a:p>
      </dsp:txBody>
      <dsp:txXfrm>
        <a:off x="1589684" y="3636573"/>
        <a:ext cx="4981839" cy="456185"/>
      </dsp:txXfrm>
    </dsp:sp>
    <dsp:sp modelId="{55FB1F39-8F6A-114F-AD02-AFC8796696A9}">
      <dsp:nvSpPr>
        <dsp:cNvPr id="0" name=""/>
        <dsp:cNvSpPr/>
      </dsp:nvSpPr>
      <dsp:spPr>
        <a:xfrm>
          <a:off x="6888964" y="460489"/>
          <a:ext cx="2689253" cy="384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기온 마츠리는 일본 교토에서 매년 </a:t>
          </a:r>
          <a:r>
            <a:rPr lang="en-US" altLang="ko-KR" sz="1600" kern="1200" dirty="0"/>
            <a:t>7</a:t>
          </a:r>
          <a:r>
            <a:rPr lang="ko-KR" altLang="en-US" sz="1600" kern="1200" dirty="0"/>
            <a:t>월 한달 동안 열리는 민속축제이다</a:t>
          </a:r>
          <a:r>
            <a:rPr lang="en-US" altLang="ko-KR" sz="1600" kern="1200" dirty="0"/>
            <a:t>.</a:t>
          </a:r>
          <a:r>
            <a:rPr lang="ko-KR" altLang="en-US" sz="1600" kern="1200" dirty="0"/>
            <a:t> 교토의 최대규모 축제이며 </a:t>
          </a:r>
          <a:r>
            <a:rPr lang="en-US" altLang="ko-KR" sz="1600" kern="1200" dirty="0"/>
            <a:t>1,100</a:t>
          </a:r>
          <a:r>
            <a:rPr lang="ko-KR" altLang="en-US" sz="1600" kern="1200" dirty="0"/>
            <a:t>여년 전 교토에서 흑사병이 유행했을 때 재앙을 없애기 위하여 기온 신사에서 제사를 지낸 것이 기원이라고 한다</a:t>
          </a:r>
          <a:r>
            <a:rPr lang="en-US" altLang="ko-KR" sz="1600" kern="1200" dirty="0"/>
            <a:t>.</a:t>
          </a:r>
          <a:endParaRPr lang="ko-KR" altLang="en-US" sz="1600" kern="1200" dirty="0"/>
        </a:p>
      </dsp:txBody>
      <dsp:txXfrm>
        <a:off x="6888964" y="460489"/>
        <a:ext cx="2689253" cy="38431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BF66-4312-8A46-A3CC-0F566DAC2793}">
      <dsp:nvSpPr>
        <dsp:cNvPr id="0" name=""/>
        <dsp:cNvSpPr/>
      </dsp:nvSpPr>
      <dsp:spPr>
        <a:xfrm>
          <a:off x="3758455" y="2111656"/>
          <a:ext cx="2867017" cy="2867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1B5BC-8AD6-F64F-8B3F-3807D4F0221E}">
      <dsp:nvSpPr>
        <dsp:cNvPr id="0" name=""/>
        <dsp:cNvSpPr/>
      </dsp:nvSpPr>
      <dsp:spPr>
        <a:xfrm>
          <a:off x="5587167" y="0"/>
          <a:ext cx="851482" cy="85093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A847F-12A3-5746-A987-9ABD4A3EA7BB}">
      <dsp:nvSpPr>
        <dsp:cNvPr id="0" name=""/>
        <dsp:cNvSpPr/>
      </dsp:nvSpPr>
      <dsp:spPr>
        <a:xfrm>
          <a:off x="3868633" y="2221695"/>
          <a:ext cx="2647859" cy="26474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9A58D-93E7-4042-A70E-93B62B3E1EC0}">
      <dsp:nvSpPr>
        <dsp:cNvPr id="0" name=""/>
        <dsp:cNvSpPr/>
      </dsp:nvSpPr>
      <dsp:spPr>
        <a:xfrm>
          <a:off x="6833852" y="2653387"/>
          <a:ext cx="1500573" cy="1500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65057-A673-6345-8EC0-590AED569B36}">
      <dsp:nvSpPr>
        <dsp:cNvPr id="0" name=""/>
        <dsp:cNvSpPr/>
      </dsp:nvSpPr>
      <dsp:spPr>
        <a:xfrm>
          <a:off x="6922473" y="2742016"/>
          <a:ext cx="1323330" cy="13234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3C433-966E-644C-A054-1FCEF1F4CBBF}">
      <dsp:nvSpPr>
        <dsp:cNvPr id="0" name=""/>
        <dsp:cNvSpPr/>
      </dsp:nvSpPr>
      <dsp:spPr>
        <a:xfrm>
          <a:off x="6247036" y="535756"/>
          <a:ext cx="1923320" cy="1923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6CC58-0C84-0C45-A1ED-82E0E28EF02B}">
      <dsp:nvSpPr>
        <dsp:cNvPr id="0" name=""/>
        <dsp:cNvSpPr/>
      </dsp:nvSpPr>
      <dsp:spPr>
        <a:xfrm>
          <a:off x="7855392" y="63235"/>
          <a:ext cx="629929" cy="63036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BCAD-6F43-4E45-809E-C552A6848E98}">
      <dsp:nvSpPr>
        <dsp:cNvPr id="0" name=""/>
        <dsp:cNvSpPr/>
      </dsp:nvSpPr>
      <dsp:spPr>
        <a:xfrm>
          <a:off x="8486519" y="4160077"/>
          <a:ext cx="473045" cy="47252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B2599-6A77-714F-8C10-2298E8B5556B}">
      <dsp:nvSpPr>
        <dsp:cNvPr id="0" name=""/>
        <dsp:cNvSpPr/>
      </dsp:nvSpPr>
      <dsp:spPr>
        <a:xfrm>
          <a:off x="6348830" y="637330"/>
          <a:ext cx="1720928" cy="17207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D20D7-5A74-C543-BEC7-763A61D62246}">
      <dsp:nvSpPr>
        <dsp:cNvPr id="0" name=""/>
        <dsp:cNvSpPr/>
      </dsp:nvSpPr>
      <dsp:spPr>
        <a:xfrm>
          <a:off x="922575" y="637330"/>
          <a:ext cx="4255017" cy="1381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22575" y="637330"/>
        <a:ext cx="4255017" cy="1381713"/>
      </dsp:txXfrm>
    </dsp:sp>
    <dsp:sp modelId="{B77B7FF2-0C2C-6247-B782-A3A0B3F7478F}">
      <dsp:nvSpPr>
        <dsp:cNvPr id="0" name=""/>
        <dsp:cNvSpPr/>
      </dsp:nvSpPr>
      <dsp:spPr>
        <a:xfrm>
          <a:off x="8643402" y="2742016"/>
          <a:ext cx="4255017" cy="132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8643402" y="2742016"/>
        <a:ext cx="4255017" cy="1323457"/>
      </dsp:txXfrm>
    </dsp:sp>
    <dsp:sp modelId="{D3EEB4FE-B9D5-ED42-80B8-DB3F705692B4}">
      <dsp:nvSpPr>
        <dsp:cNvPr id="0" name=""/>
        <dsp:cNvSpPr/>
      </dsp:nvSpPr>
      <dsp:spPr>
        <a:xfrm>
          <a:off x="8486519" y="637330"/>
          <a:ext cx="4255017" cy="172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8486519" y="637330"/>
        <a:ext cx="4255017" cy="17207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B280-C929-A142-B8A1-56366031F231}">
      <dsp:nvSpPr>
        <dsp:cNvPr id="0" name=""/>
        <dsp:cNvSpPr/>
      </dsp:nvSpPr>
      <dsp:spPr>
        <a:xfrm>
          <a:off x="9801651" y="472318"/>
          <a:ext cx="212983" cy="394187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09A25-C328-7142-AF42-7D465CF50DC9}">
      <dsp:nvSpPr>
        <dsp:cNvPr id="0" name=""/>
        <dsp:cNvSpPr/>
      </dsp:nvSpPr>
      <dsp:spPr>
        <a:xfrm>
          <a:off x="1278725" y="472318"/>
          <a:ext cx="5539365" cy="394187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6E8D1-43B2-3644-828B-9A0A8851B319}">
      <dsp:nvSpPr>
        <dsp:cNvPr id="0" name=""/>
        <dsp:cNvSpPr/>
      </dsp:nvSpPr>
      <dsp:spPr>
        <a:xfrm>
          <a:off x="1065741" y="0"/>
          <a:ext cx="5326381" cy="3728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51AB6-C836-AB4E-8C3D-376E8ED78304}">
      <dsp:nvSpPr>
        <dsp:cNvPr id="0" name=""/>
        <dsp:cNvSpPr/>
      </dsp:nvSpPr>
      <dsp:spPr>
        <a:xfrm>
          <a:off x="1495288" y="3729993"/>
          <a:ext cx="5109818" cy="46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출처</a:t>
          </a:r>
          <a:r>
            <a:rPr lang="en-US" altLang="ko-KR" sz="1600" kern="1200" dirty="0"/>
            <a:t>)</a:t>
          </a:r>
          <a:r>
            <a:rPr lang="en-US" altLang="ko-KR" sz="1600" kern="1200" dirty="0" err="1"/>
            <a:t>yahoo.co.jp</a:t>
          </a:r>
          <a:endParaRPr lang="ko-KR" altLang="en-US" sz="1600" kern="1200" dirty="0"/>
        </a:p>
      </dsp:txBody>
      <dsp:txXfrm>
        <a:off x="1495288" y="3729993"/>
        <a:ext cx="5109818" cy="467904"/>
      </dsp:txXfrm>
    </dsp:sp>
    <dsp:sp modelId="{8B327D89-1927-144F-85DA-FDFA783B9F21}">
      <dsp:nvSpPr>
        <dsp:cNvPr id="0" name=""/>
        <dsp:cNvSpPr/>
      </dsp:nvSpPr>
      <dsp:spPr>
        <a:xfrm>
          <a:off x="6830287" y="472318"/>
          <a:ext cx="2959168" cy="394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텐진 마츠리는 일본 오사카에서 매년 </a:t>
          </a:r>
          <a:r>
            <a:rPr lang="en-US" altLang="ko-KR" sz="1600" kern="1200" dirty="0"/>
            <a:t>7</a:t>
          </a:r>
          <a:r>
            <a:rPr lang="ko-KR" altLang="en-US" sz="1600" kern="1200" dirty="0"/>
            <a:t>월에 열리는 민속 축제이며 역모 죄로 처형당한 스가와라 미치자네</a:t>
          </a:r>
          <a:r>
            <a:rPr lang="en-US" altLang="ko-KR" sz="1600" kern="1200" dirty="0"/>
            <a:t>(</a:t>
          </a:r>
          <a:r>
            <a:rPr lang="ko-KR" altLang="en-US" sz="1600" kern="1200" dirty="0"/>
            <a:t>헤이안시대의 정치인이며 오늘날 학술의 신으로 추앙 받는 인물</a:t>
          </a:r>
          <a:r>
            <a:rPr lang="en-US" altLang="ko-KR" sz="1600" kern="1200" dirty="0"/>
            <a:t>)</a:t>
          </a:r>
          <a:r>
            <a:rPr lang="ko-KR" altLang="en-US" sz="1600" kern="1200" dirty="0"/>
            <a:t>의 원환을 풀기 위해 의식을 시행한것에서 비롯되었다</a:t>
          </a:r>
          <a:r>
            <a:rPr lang="en-US" altLang="ko-KR" sz="1600" kern="1200" dirty="0"/>
            <a:t>.</a:t>
          </a:r>
          <a:endParaRPr lang="ko-KR" altLang="en-US" sz="1600" kern="1200" dirty="0"/>
        </a:p>
      </dsp:txBody>
      <dsp:txXfrm>
        <a:off x="6830287" y="472318"/>
        <a:ext cx="2959168" cy="39418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4C07-CF9F-684F-B84E-763B469C70B1}">
      <dsp:nvSpPr>
        <dsp:cNvPr id="0" name=""/>
        <dsp:cNvSpPr/>
      </dsp:nvSpPr>
      <dsp:spPr>
        <a:xfrm>
          <a:off x="4774773" y="2216794"/>
          <a:ext cx="3009763" cy="3010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5A41C-87EA-994C-8AAD-839DC649D02A}">
      <dsp:nvSpPr>
        <dsp:cNvPr id="0" name=""/>
        <dsp:cNvSpPr/>
      </dsp:nvSpPr>
      <dsp:spPr>
        <a:xfrm>
          <a:off x="6223891" y="672353"/>
          <a:ext cx="893877" cy="89330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AB62A-CCA5-424B-AC8A-C1B4E0542C6C}">
      <dsp:nvSpPr>
        <dsp:cNvPr id="0" name=""/>
        <dsp:cNvSpPr/>
      </dsp:nvSpPr>
      <dsp:spPr>
        <a:xfrm>
          <a:off x="4890437" y="2332311"/>
          <a:ext cx="2779694" cy="27792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78BD4-377F-9A4F-B1FC-1FEAC1903437}">
      <dsp:nvSpPr>
        <dsp:cNvPr id="0" name=""/>
        <dsp:cNvSpPr/>
      </dsp:nvSpPr>
      <dsp:spPr>
        <a:xfrm>
          <a:off x="8003292" y="2785497"/>
          <a:ext cx="1575285" cy="1574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DA1F0-2779-1B4D-B659-508267F85580}">
      <dsp:nvSpPr>
        <dsp:cNvPr id="0" name=""/>
        <dsp:cNvSpPr/>
      </dsp:nvSpPr>
      <dsp:spPr>
        <a:xfrm>
          <a:off x="8096326" y="2878539"/>
          <a:ext cx="1389218" cy="13893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08669-5E80-DE47-AF58-F475EA506EDE}">
      <dsp:nvSpPr>
        <dsp:cNvPr id="0" name=""/>
        <dsp:cNvSpPr/>
      </dsp:nvSpPr>
      <dsp:spPr>
        <a:xfrm>
          <a:off x="7387258" y="562431"/>
          <a:ext cx="2019081" cy="2019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8C055-F738-2D43-BB03-B0B6EBCE0524}">
      <dsp:nvSpPr>
        <dsp:cNvPr id="0" name=""/>
        <dsp:cNvSpPr/>
      </dsp:nvSpPr>
      <dsp:spPr>
        <a:xfrm>
          <a:off x="9075693" y="66383"/>
          <a:ext cx="661293" cy="66174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92F1A-2507-BA4C-9C64-F5C7584E84BD}">
      <dsp:nvSpPr>
        <dsp:cNvPr id="0" name=""/>
        <dsp:cNvSpPr/>
      </dsp:nvSpPr>
      <dsp:spPr>
        <a:xfrm>
          <a:off x="9738244" y="4367204"/>
          <a:ext cx="496598" cy="49604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B3D96-C947-6347-B6A8-676219AA75AD}">
      <dsp:nvSpPr>
        <dsp:cNvPr id="0" name=""/>
        <dsp:cNvSpPr/>
      </dsp:nvSpPr>
      <dsp:spPr>
        <a:xfrm>
          <a:off x="7494121" y="669063"/>
          <a:ext cx="1806612" cy="18064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D1936-97DF-E849-AC4A-E97249845EB6}">
      <dsp:nvSpPr>
        <dsp:cNvPr id="0" name=""/>
        <dsp:cNvSpPr/>
      </dsp:nvSpPr>
      <dsp:spPr>
        <a:xfrm>
          <a:off x="1797697" y="669063"/>
          <a:ext cx="4466871" cy="145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1797697" y="669063"/>
        <a:ext cx="4466871" cy="1450507"/>
      </dsp:txXfrm>
    </dsp:sp>
    <dsp:sp modelId="{7E2DCA98-6D1D-7A43-99BC-E2EB1CE65AA4}">
      <dsp:nvSpPr>
        <dsp:cNvPr id="0" name=""/>
        <dsp:cNvSpPr/>
      </dsp:nvSpPr>
      <dsp:spPr>
        <a:xfrm>
          <a:off x="9902938" y="2878539"/>
          <a:ext cx="4466871" cy="138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902938" y="2878539"/>
        <a:ext cx="4466871" cy="1389351"/>
      </dsp:txXfrm>
    </dsp:sp>
    <dsp:sp modelId="{3395C5B0-2FD4-6F4E-9E56-400F8641159B}">
      <dsp:nvSpPr>
        <dsp:cNvPr id="0" name=""/>
        <dsp:cNvSpPr/>
      </dsp:nvSpPr>
      <dsp:spPr>
        <a:xfrm>
          <a:off x="9738244" y="669063"/>
          <a:ext cx="4466871" cy="180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738244" y="669063"/>
        <a:ext cx="4466871" cy="1806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C206-D48F-F245-88A8-0011640D73B7}">
      <dsp:nvSpPr>
        <dsp:cNvPr id="0" name=""/>
        <dsp:cNvSpPr/>
      </dsp:nvSpPr>
      <dsp:spPr>
        <a:xfrm>
          <a:off x="9517990" y="443321"/>
          <a:ext cx="199908" cy="369987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02CEE-CB14-674B-928D-3D9E3F5AAA43}">
      <dsp:nvSpPr>
        <dsp:cNvPr id="0" name=""/>
        <dsp:cNvSpPr/>
      </dsp:nvSpPr>
      <dsp:spPr>
        <a:xfrm>
          <a:off x="1518309" y="443321"/>
          <a:ext cx="5199288" cy="369987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D9D9B-7530-464F-A907-73626D8058ED}">
      <dsp:nvSpPr>
        <dsp:cNvPr id="0" name=""/>
        <dsp:cNvSpPr/>
      </dsp:nvSpPr>
      <dsp:spPr>
        <a:xfrm>
          <a:off x="1318401" y="0"/>
          <a:ext cx="4999380" cy="3499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C8549-B842-E949-93FF-96BA0E0DFB11}">
      <dsp:nvSpPr>
        <dsp:cNvPr id="0" name=""/>
        <dsp:cNvSpPr/>
      </dsp:nvSpPr>
      <dsp:spPr>
        <a:xfrm>
          <a:off x="1721577" y="3500998"/>
          <a:ext cx="4796112" cy="43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출처</a:t>
          </a:r>
          <a:r>
            <a:rPr lang="en-US" altLang="ko-KR" sz="1500" kern="1200" dirty="0"/>
            <a:t>)</a:t>
          </a:r>
          <a:r>
            <a:rPr lang="en-US" altLang="ko-KR" sz="1500" kern="1200" dirty="0" err="1"/>
            <a:t>japankuru.com</a:t>
          </a:r>
          <a:endParaRPr lang="ko-KR" altLang="en-US" sz="1500" kern="1200"/>
        </a:p>
      </dsp:txBody>
      <dsp:txXfrm>
        <a:off x="1721577" y="3500998"/>
        <a:ext cx="4796112" cy="439178"/>
      </dsp:txXfrm>
    </dsp:sp>
    <dsp:sp modelId="{E4D742FB-0252-4949-A16A-6679369D7566}">
      <dsp:nvSpPr>
        <dsp:cNvPr id="0" name=""/>
        <dsp:cNvSpPr/>
      </dsp:nvSpPr>
      <dsp:spPr>
        <a:xfrm>
          <a:off x="6807322" y="443321"/>
          <a:ext cx="2620943" cy="369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/>
            <a:t>봄은 황량한 겨울이 끝나고    찾아오는 꽃들과 신록의 계절이며 벚꽃이 만개하여 절정에 이르고 다른 꽃들도 피기 시작하여 꽃과 관련된 축제가 많다</a:t>
          </a:r>
          <a:r>
            <a:rPr lang="en-US" altLang="ko-KR" sz="1500" kern="1200"/>
            <a:t>.</a:t>
          </a:r>
        </a:p>
      </dsp:txBody>
      <dsp:txXfrm>
        <a:off x="6807322" y="443321"/>
        <a:ext cx="2620943" cy="3699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A64B0-0AF1-0547-AF82-90D1E5397565}">
      <dsp:nvSpPr>
        <dsp:cNvPr id="0" name=""/>
        <dsp:cNvSpPr/>
      </dsp:nvSpPr>
      <dsp:spPr>
        <a:xfrm>
          <a:off x="2761965" y="2016902"/>
          <a:ext cx="2738368" cy="2738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D9E51-A787-9E46-AA06-608732125012}">
      <dsp:nvSpPr>
        <dsp:cNvPr id="0" name=""/>
        <dsp:cNvSpPr/>
      </dsp:nvSpPr>
      <dsp:spPr>
        <a:xfrm>
          <a:off x="1738572" y="2369500"/>
          <a:ext cx="813274" cy="81275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E8E37-D9F1-D148-B473-1BC86170EE56}">
      <dsp:nvSpPr>
        <dsp:cNvPr id="0" name=""/>
        <dsp:cNvSpPr/>
      </dsp:nvSpPr>
      <dsp:spPr>
        <a:xfrm>
          <a:off x="2867199" y="2122003"/>
          <a:ext cx="2529044" cy="2528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4BD03-81B5-8247-84E8-00D7E732AEBE}">
      <dsp:nvSpPr>
        <dsp:cNvPr id="0" name=""/>
        <dsp:cNvSpPr/>
      </dsp:nvSpPr>
      <dsp:spPr>
        <a:xfrm>
          <a:off x="4905148" y="936599"/>
          <a:ext cx="1433239" cy="1432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872AB-FD42-C841-B743-8791DB224226}">
      <dsp:nvSpPr>
        <dsp:cNvPr id="0" name=""/>
        <dsp:cNvSpPr/>
      </dsp:nvSpPr>
      <dsp:spPr>
        <a:xfrm>
          <a:off x="4977911" y="1002836"/>
          <a:ext cx="1263950" cy="12640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94969-B36B-2244-83A2-4453F3A933E8}">
      <dsp:nvSpPr>
        <dsp:cNvPr id="0" name=""/>
        <dsp:cNvSpPr/>
      </dsp:nvSpPr>
      <dsp:spPr>
        <a:xfrm>
          <a:off x="2110647" y="329773"/>
          <a:ext cx="1837017" cy="1837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6D5B3-86CF-2843-A011-70128C4372E7}">
      <dsp:nvSpPr>
        <dsp:cNvPr id="0" name=""/>
        <dsp:cNvSpPr/>
      </dsp:nvSpPr>
      <dsp:spPr>
        <a:xfrm>
          <a:off x="4271425" y="353523"/>
          <a:ext cx="601663" cy="60207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F6BE0-9951-1E45-A59A-610920156F3D}">
      <dsp:nvSpPr>
        <dsp:cNvPr id="0" name=""/>
        <dsp:cNvSpPr/>
      </dsp:nvSpPr>
      <dsp:spPr>
        <a:xfrm>
          <a:off x="5797580" y="3768219"/>
          <a:ext cx="451819" cy="45131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E44C3-1C94-0C48-8FCB-2199FA3C8DE9}">
      <dsp:nvSpPr>
        <dsp:cNvPr id="0" name=""/>
        <dsp:cNvSpPr/>
      </dsp:nvSpPr>
      <dsp:spPr>
        <a:xfrm>
          <a:off x="2221940" y="418126"/>
          <a:ext cx="1643707" cy="16435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6C541-2127-AB41-89CF-56925BE00393}">
      <dsp:nvSpPr>
        <dsp:cNvPr id="0" name=""/>
        <dsp:cNvSpPr/>
      </dsp:nvSpPr>
      <dsp:spPr>
        <a:xfrm>
          <a:off x="1496209" y="1033785"/>
          <a:ext cx="3414889" cy="73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marL="0" lvl="0" indent="0" algn="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/>
        </a:p>
      </dsp:txBody>
      <dsp:txXfrm>
        <a:off x="1496209" y="1033785"/>
        <a:ext cx="3414889" cy="736188"/>
      </dsp:txXfrm>
    </dsp:sp>
    <dsp:sp modelId="{BB371A69-BD0F-4540-8F52-44D93D2EB9F3}">
      <dsp:nvSpPr>
        <dsp:cNvPr id="0" name=""/>
        <dsp:cNvSpPr/>
      </dsp:nvSpPr>
      <dsp:spPr>
        <a:xfrm>
          <a:off x="7427715" y="2618976"/>
          <a:ext cx="4064086" cy="126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/>
        </a:p>
      </dsp:txBody>
      <dsp:txXfrm>
        <a:off x="7427715" y="2618976"/>
        <a:ext cx="4064086" cy="1264071"/>
      </dsp:txXfrm>
    </dsp:sp>
    <dsp:sp modelId="{94134DA8-433D-9842-8A00-A39C30B7BB3A}">
      <dsp:nvSpPr>
        <dsp:cNvPr id="0" name=""/>
        <dsp:cNvSpPr/>
      </dsp:nvSpPr>
      <dsp:spPr>
        <a:xfrm>
          <a:off x="7277871" y="608732"/>
          <a:ext cx="4064086" cy="164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/>
        </a:p>
      </dsp:txBody>
      <dsp:txXfrm>
        <a:off x="7277871" y="608732"/>
        <a:ext cx="4064086" cy="1643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FA63C-B515-CF41-BD7A-5C3388A28D13}">
      <dsp:nvSpPr>
        <dsp:cNvPr id="0" name=""/>
        <dsp:cNvSpPr/>
      </dsp:nvSpPr>
      <dsp:spPr>
        <a:xfrm>
          <a:off x="9625829" y="454042"/>
          <a:ext cx="204742" cy="378934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3706A-034C-1644-A767-57CB42CEB58C}">
      <dsp:nvSpPr>
        <dsp:cNvPr id="0" name=""/>
        <dsp:cNvSpPr/>
      </dsp:nvSpPr>
      <dsp:spPr>
        <a:xfrm>
          <a:off x="1432695" y="454042"/>
          <a:ext cx="5325020" cy="378934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2A6DA-C825-354E-A3ED-5F95FAD9F184}">
      <dsp:nvSpPr>
        <dsp:cNvPr id="0" name=""/>
        <dsp:cNvSpPr/>
      </dsp:nvSpPr>
      <dsp:spPr>
        <a:xfrm>
          <a:off x="1227953" y="0"/>
          <a:ext cx="5120278" cy="3584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6811-1657-A749-8DA2-1B2D211B1C2E}">
      <dsp:nvSpPr>
        <dsp:cNvPr id="0" name=""/>
        <dsp:cNvSpPr/>
      </dsp:nvSpPr>
      <dsp:spPr>
        <a:xfrm>
          <a:off x="1640878" y="3585662"/>
          <a:ext cx="4912095" cy="44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/>
            <a:t>출처</a:t>
          </a:r>
          <a:r>
            <a:rPr lang="en-US" altLang="ko-KR" sz="1600" kern="1200"/>
            <a:t>)</a:t>
          </a:r>
          <a:r>
            <a:rPr lang="ko-KR" altLang="en-US" sz="1600" kern="1200"/>
            <a:t>네이버 블로그</a:t>
          </a:r>
        </a:p>
      </dsp:txBody>
      <dsp:txXfrm>
        <a:off x="1640878" y="3585662"/>
        <a:ext cx="4912095" cy="449799"/>
      </dsp:txXfrm>
    </dsp:sp>
    <dsp:sp modelId="{D2676A7E-E287-B148-86AF-CC9F2211DC96}">
      <dsp:nvSpPr>
        <dsp:cNvPr id="0" name=""/>
        <dsp:cNvSpPr/>
      </dsp:nvSpPr>
      <dsp:spPr>
        <a:xfrm>
          <a:off x="6800846" y="454042"/>
          <a:ext cx="2781852" cy="378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일본의 여름 축제는 오봉</a:t>
          </a:r>
          <a:r>
            <a:rPr lang="en-US" altLang="en-US" sz="1600" kern="1200" dirty="0"/>
            <a:t>(</a:t>
          </a:r>
          <a:r>
            <a:rPr lang="ja-JP" altLang="en-US" sz="1600" kern="1200"/>
            <a:t>お</a:t>
          </a:r>
          <a:r>
            <a:rPr lang="ko-KR" altLang="en-US" sz="1600" kern="1200"/>
            <a:t>盆</a:t>
          </a:r>
          <a:r>
            <a:rPr lang="en-US" altLang="en-US" sz="1600" kern="1200" dirty="0"/>
            <a:t>)</a:t>
          </a:r>
          <a:r>
            <a:rPr lang="ko-KR" altLang="en-US" sz="1600" kern="1200" dirty="0"/>
            <a:t>과 하나비</a:t>
          </a:r>
          <a:r>
            <a:rPr lang="en-US" altLang="en-US" sz="1600" kern="1200" dirty="0"/>
            <a:t>(</a:t>
          </a:r>
          <a:r>
            <a:rPr lang="ko-KR" altLang="en-US" sz="1600" kern="1200" dirty="0"/>
            <a:t>花火</a:t>
          </a:r>
          <a:r>
            <a:rPr lang="en-US" altLang="ko-KR" sz="1600" kern="1200" dirty="0"/>
            <a:t>)</a:t>
          </a:r>
          <a:r>
            <a:rPr lang="ko-KR" altLang="en-US" sz="1600" kern="1200" dirty="0"/>
            <a:t>가 유명한데 오봉은 일본의 명절로 조상의 영혼을 맞아들여 대접하는 날이며 불꽃 축제인 하나비</a:t>
          </a:r>
          <a:r>
            <a:rPr lang="en-US" altLang="en-US" sz="1600" kern="1200" dirty="0"/>
            <a:t>(</a:t>
          </a:r>
          <a:r>
            <a:rPr lang="ko-KR" altLang="en-US" sz="1600" kern="1200" dirty="0"/>
            <a:t>花火</a:t>
          </a:r>
          <a:r>
            <a:rPr lang="en-US" altLang="ko-KR" sz="1600" kern="1200" dirty="0"/>
            <a:t>)</a:t>
          </a:r>
          <a:r>
            <a:rPr lang="ko-KR" altLang="en-US" sz="1600" kern="1200" dirty="0"/>
            <a:t>는 일본 각지에서 불꽃놀이를 하는 축제이다</a:t>
          </a:r>
          <a:r>
            <a:rPr lang="en-US" altLang="ko-KR" sz="1600" kern="1200" dirty="0"/>
            <a:t>.</a:t>
          </a:r>
          <a:endParaRPr lang="ko-KR" altLang="en-US" sz="1600" kern="1200" dirty="0"/>
        </a:p>
      </dsp:txBody>
      <dsp:txXfrm>
        <a:off x="6800846" y="454042"/>
        <a:ext cx="2781852" cy="3789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815A3-DDDB-B049-B15A-E73FDB9FF8ED}">
      <dsp:nvSpPr>
        <dsp:cNvPr id="0" name=""/>
        <dsp:cNvSpPr/>
      </dsp:nvSpPr>
      <dsp:spPr>
        <a:xfrm>
          <a:off x="4275330" y="2176163"/>
          <a:ext cx="2954599" cy="2955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4197F-FEE8-BB49-A636-70EE3A67A123}">
      <dsp:nvSpPr>
        <dsp:cNvPr id="0" name=""/>
        <dsp:cNvSpPr/>
      </dsp:nvSpPr>
      <dsp:spPr>
        <a:xfrm>
          <a:off x="5483498" y="501043"/>
          <a:ext cx="877493" cy="87693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0EE33-2367-8C4B-912C-BDC5A92E65DE}">
      <dsp:nvSpPr>
        <dsp:cNvPr id="0" name=""/>
        <dsp:cNvSpPr/>
      </dsp:nvSpPr>
      <dsp:spPr>
        <a:xfrm>
          <a:off x="4388873" y="2289564"/>
          <a:ext cx="2728747" cy="27282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510FA-66D9-DA49-951C-9DA91E63062A}">
      <dsp:nvSpPr>
        <dsp:cNvPr id="0" name=""/>
        <dsp:cNvSpPr/>
      </dsp:nvSpPr>
      <dsp:spPr>
        <a:xfrm>
          <a:off x="7444675" y="2734444"/>
          <a:ext cx="1546413" cy="1546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D26EC-4DBD-D848-B9B5-AF417277FB1F}">
      <dsp:nvSpPr>
        <dsp:cNvPr id="0" name=""/>
        <dsp:cNvSpPr/>
      </dsp:nvSpPr>
      <dsp:spPr>
        <a:xfrm>
          <a:off x="7536004" y="2825780"/>
          <a:ext cx="1363756" cy="13638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24388-02B1-914C-9A63-2F2984CFF88F}">
      <dsp:nvSpPr>
        <dsp:cNvPr id="0" name=""/>
        <dsp:cNvSpPr/>
      </dsp:nvSpPr>
      <dsp:spPr>
        <a:xfrm>
          <a:off x="6839933" y="552122"/>
          <a:ext cx="1982074" cy="1982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85C85-86F6-F04F-9F23-68C7BB0E6C9A}">
      <dsp:nvSpPr>
        <dsp:cNvPr id="0" name=""/>
        <dsp:cNvSpPr/>
      </dsp:nvSpPr>
      <dsp:spPr>
        <a:xfrm>
          <a:off x="8710363" y="415894"/>
          <a:ext cx="649172" cy="64961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38F99-8B99-1544-A056-8BDCE369E27E}">
      <dsp:nvSpPr>
        <dsp:cNvPr id="0" name=""/>
        <dsp:cNvSpPr/>
      </dsp:nvSpPr>
      <dsp:spPr>
        <a:xfrm>
          <a:off x="8739398" y="4263782"/>
          <a:ext cx="487496" cy="48695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FE94A-A397-6B40-BC48-7FF78D1673CE}">
      <dsp:nvSpPr>
        <dsp:cNvPr id="0" name=""/>
        <dsp:cNvSpPr/>
      </dsp:nvSpPr>
      <dsp:spPr>
        <a:xfrm>
          <a:off x="6944837" y="656800"/>
          <a:ext cx="1773500" cy="17733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ADECF-5865-554D-A104-4A2DDDBC6983}">
      <dsp:nvSpPr>
        <dsp:cNvPr id="0" name=""/>
        <dsp:cNvSpPr/>
      </dsp:nvSpPr>
      <dsp:spPr>
        <a:xfrm>
          <a:off x="1352818" y="656800"/>
          <a:ext cx="4385001" cy="142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1352818" y="656800"/>
        <a:ext cx="4385001" cy="1423922"/>
      </dsp:txXfrm>
    </dsp:sp>
    <dsp:sp modelId="{17A000F1-2F06-164C-B360-EEB0161F7E26}">
      <dsp:nvSpPr>
        <dsp:cNvPr id="0" name=""/>
        <dsp:cNvSpPr/>
      </dsp:nvSpPr>
      <dsp:spPr>
        <a:xfrm>
          <a:off x="9309504" y="2825780"/>
          <a:ext cx="4385001" cy="136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309504" y="2825780"/>
        <a:ext cx="4385001" cy="1363886"/>
      </dsp:txXfrm>
    </dsp:sp>
    <dsp:sp modelId="{58F000C9-160C-7547-9472-FFD4E73BC494}">
      <dsp:nvSpPr>
        <dsp:cNvPr id="0" name=""/>
        <dsp:cNvSpPr/>
      </dsp:nvSpPr>
      <dsp:spPr>
        <a:xfrm>
          <a:off x="9147828" y="656800"/>
          <a:ext cx="4385001" cy="177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9147828" y="656800"/>
        <a:ext cx="4385001" cy="1773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AC35F-A0F9-504E-BA73-41A176770DE1}">
      <dsp:nvSpPr>
        <dsp:cNvPr id="0" name=""/>
        <dsp:cNvSpPr/>
      </dsp:nvSpPr>
      <dsp:spPr>
        <a:xfrm>
          <a:off x="9846000" y="471020"/>
          <a:ext cx="212398" cy="393103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5E34C-1EE8-A64A-8DCA-8A8AA3CB0417}">
      <dsp:nvSpPr>
        <dsp:cNvPr id="0" name=""/>
        <dsp:cNvSpPr/>
      </dsp:nvSpPr>
      <dsp:spPr>
        <a:xfrm>
          <a:off x="779451" y="471020"/>
          <a:ext cx="5524136" cy="393103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0FE7F-8059-3941-BC30-750F3A3E32F1}">
      <dsp:nvSpPr>
        <dsp:cNvPr id="0" name=""/>
        <dsp:cNvSpPr/>
      </dsp:nvSpPr>
      <dsp:spPr>
        <a:xfrm>
          <a:off x="677856" y="0"/>
          <a:ext cx="5311738" cy="3718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DD6C1-F048-DA47-A48F-0E24054A70A5}">
      <dsp:nvSpPr>
        <dsp:cNvPr id="0" name=""/>
        <dsp:cNvSpPr/>
      </dsp:nvSpPr>
      <dsp:spPr>
        <a:xfrm>
          <a:off x="995419" y="3719739"/>
          <a:ext cx="5095770" cy="4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출처</a:t>
          </a:r>
          <a:r>
            <a:rPr lang="en-US" altLang="ko-KR" sz="1600" kern="1200" dirty="0"/>
            <a:t>)</a:t>
          </a:r>
          <a:r>
            <a:rPr lang="en-US" altLang="ko-KR" sz="1600" kern="1200" dirty="0" err="1"/>
            <a:t>miyazima.or.jp</a:t>
          </a:r>
          <a:endParaRPr lang="ko-KR" altLang="en-US" sz="1600" kern="1200" dirty="0"/>
        </a:p>
      </dsp:txBody>
      <dsp:txXfrm>
        <a:off x="995419" y="3719739"/>
        <a:ext cx="5095770" cy="466618"/>
      </dsp:txXfrm>
    </dsp:sp>
    <dsp:sp modelId="{23A1C420-A48E-A842-8F70-5D90E36D21C7}">
      <dsp:nvSpPr>
        <dsp:cNvPr id="0" name=""/>
        <dsp:cNvSpPr/>
      </dsp:nvSpPr>
      <dsp:spPr>
        <a:xfrm>
          <a:off x="6375620" y="471020"/>
          <a:ext cx="2831295" cy="393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불꽃 축제인 하나비</a:t>
          </a:r>
          <a:r>
            <a:rPr lang="en-US" altLang="en-US" sz="1600" kern="1200" dirty="0"/>
            <a:t>(</a:t>
          </a:r>
          <a:r>
            <a:rPr lang="ko-KR" altLang="en-US" sz="1600" kern="1200" dirty="0"/>
            <a:t>花火</a:t>
          </a:r>
          <a:r>
            <a:rPr lang="en-US" altLang="ko-KR" sz="1600" kern="1200" dirty="0"/>
            <a:t>)</a:t>
          </a:r>
          <a:r>
            <a:rPr lang="ko-KR" altLang="en-US" sz="1600" kern="1200" dirty="0"/>
            <a:t>는 일본에서도 유명하며 인기있는 축제 중 하나인데 불꽃놀이 대회 라고도 표현되는데 이유는 각 지역별로 불꽃놀이의 규모와 예술성으로 다른 지역과 경쟁하기때문이다</a:t>
          </a:r>
          <a:r>
            <a:rPr lang="en-US" altLang="ko-KR" sz="1600" kern="1200" dirty="0"/>
            <a:t>.</a:t>
          </a:r>
          <a:endParaRPr lang="ko-KR" altLang="en-US" sz="1600" kern="1200" dirty="0"/>
        </a:p>
      </dsp:txBody>
      <dsp:txXfrm>
        <a:off x="6375620" y="471020"/>
        <a:ext cx="2831295" cy="3931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39F7B-A972-304F-A6F2-1F35E60B93C3}">
      <dsp:nvSpPr>
        <dsp:cNvPr id="0" name=""/>
        <dsp:cNvSpPr/>
      </dsp:nvSpPr>
      <dsp:spPr>
        <a:xfrm>
          <a:off x="8243766" y="611637"/>
          <a:ext cx="200985" cy="371980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5F3B3-1CBF-4747-ACB8-480770BE1261}">
      <dsp:nvSpPr>
        <dsp:cNvPr id="0" name=""/>
        <dsp:cNvSpPr/>
      </dsp:nvSpPr>
      <dsp:spPr>
        <a:xfrm>
          <a:off x="200985" y="611637"/>
          <a:ext cx="5227301" cy="371980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5B258-AB32-9E43-839E-1F3EBB379330}">
      <dsp:nvSpPr>
        <dsp:cNvPr id="0" name=""/>
        <dsp:cNvSpPr/>
      </dsp:nvSpPr>
      <dsp:spPr>
        <a:xfrm>
          <a:off x="0" y="165927"/>
          <a:ext cx="5026316" cy="3518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D7F3B-48E1-7B4F-83D7-4961F2BAABFB}">
      <dsp:nvSpPr>
        <dsp:cNvPr id="0" name=""/>
        <dsp:cNvSpPr/>
      </dsp:nvSpPr>
      <dsp:spPr>
        <a:xfrm>
          <a:off x="405348" y="3685789"/>
          <a:ext cx="4821953" cy="44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출처</a:t>
          </a:r>
          <a:r>
            <a:rPr lang="en-US" altLang="ko-KR" sz="1500" kern="1200" dirty="0"/>
            <a:t>)</a:t>
          </a:r>
          <a:r>
            <a:rPr lang="ko-KR" altLang="en-US" sz="1500" kern="1200" dirty="0"/>
            <a:t>네이버 블로그</a:t>
          </a:r>
        </a:p>
      </dsp:txBody>
      <dsp:txXfrm>
        <a:off x="405348" y="3685789"/>
        <a:ext cx="4821953" cy="441544"/>
      </dsp:txXfrm>
    </dsp:sp>
    <dsp:sp modelId="{A2FB4141-4820-D645-B9B7-97E26C42D6A3}">
      <dsp:nvSpPr>
        <dsp:cNvPr id="0" name=""/>
        <dsp:cNvSpPr/>
      </dsp:nvSpPr>
      <dsp:spPr>
        <a:xfrm>
          <a:off x="5482789" y="611637"/>
          <a:ext cx="2706474" cy="371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일본의 가을 축제는 주로 수확제 와 추수제가 행해지지만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일본 학교들의 문화제 시즌이기도 하다</a:t>
          </a:r>
          <a:r>
            <a:rPr lang="en-US" altLang="ko-KR" sz="1500" kern="1200" dirty="0"/>
            <a:t>.</a:t>
          </a:r>
          <a:r>
            <a:rPr lang="ko-KR" altLang="en-US" sz="1500" kern="1200" dirty="0"/>
            <a:t> 일본의 학교 축제는 외부인들도 들어올 수 있으며 주로 교실 하나를 테마파크처럼 꾸미기도 하는 등 퀄리티가 높다</a:t>
          </a:r>
          <a:r>
            <a:rPr lang="en-US" altLang="ko-KR" sz="1500" kern="1200" dirty="0"/>
            <a:t>.</a:t>
          </a:r>
        </a:p>
      </dsp:txBody>
      <dsp:txXfrm>
        <a:off x="5482789" y="611637"/>
        <a:ext cx="2706474" cy="3719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48E5A-5723-FD41-9C83-9E7E07C4CC8E}">
      <dsp:nvSpPr>
        <dsp:cNvPr id="0" name=""/>
        <dsp:cNvSpPr/>
      </dsp:nvSpPr>
      <dsp:spPr>
        <a:xfrm>
          <a:off x="9447591" y="444999"/>
          <a:ext cx="200664" cy="371387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E5F23-9175-E541-B641-8A95B3093E8C}">
      <dsp:nvSpPr>
        <dsp:cNvPr id="0" name=""/>
        <dsp:cNvSpPr/>
      </dsp:nvSpPr>
      <dsp:spPr>
        <a:xfrm>
          <a:off x="1417632" y="444999"/>
          <a:ext cx="5218968" cy="371387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12713-8DF8-9E43-AC7C-D485C2FF4B9E}">
      <dsp:nvSpPr>
        <dsp:cNvPr id="0" name=""/>
        <dsp:cNvSpPr/>
      </dsp:nvSpPr>
      <dsp:spPr>
        <a:xfrm>
          <a:off x="1216967" y="0"/>
          <a:ext cx="5018303" cy="3513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6868-7C5C-224E-9345-4C3F0AC4EAF8}">
      <dsp:nvSpPr>
        <dsp:cNvPr id="0" name=""/>
        <dsp:cNvSpPr/>
      </dsp:nvSpPr>
      <dsp:spPr>
        <a:xfrm>
          <a:off x="1621669" y="3514250"/>
          <a:ext cx="4814266" cy="44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출처</a:t>
          </a:r>
          <a:r>
            <a:rPr lang="en-US" altLang="ko-KR" sz="1500" kern="1200" dirty="0"/>
            <a:t>)matcha-</a:t>
          </a:r>
          <a:r>
            <a:rPr lang="en-US" altLang="ko-KR" sz="1500" kern="1200" dirty="0" err="1"/>
            <a:t>jp.com</a:t>
          </a:r>
          <a:endParaRPr lang="ko-KR" altLang="en-US" sz="1500" kern="1200" dirty="0"/>
        </a:p>
      </dsp:txBody>
      <dsp:txXfrm>
        <a:off x="1621669" y="3514250"/>
        <a:ext cx="4814266" cy="440840"/>
      </dsp:txXfrm>
    </dsp:sp>
    <dsp:sp modelId="{383F6D15-4B5C-2B49-BCFF-996AE434CCD9}">
      <dsp:nvSpPr>
        <dsp:cNvPr id="0" name=""/>
        <dsp:cNvSpPr/>
      </dsp:nvSpPr>
      <dsp:spPr>
        <a:xfrm>
          <a:off x="6849068" y="444999"/>
          <a:ext cx="2386054" cy="3713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 dirty="0"/>
        </a:p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 dirty="0"/>
        </a:p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500" kern="1200" dirty="0"/>
        </a:p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일본의 겨울 축제는 후쿠시마의 눈 축제</a:t>
          </a:r>
          <a:r>
            <a:rPr lang="en-US" altLang="ko-KR" sz="1500" kern="1200" dirty="0"/>
            <a:t>,</a:t>
          </a:r>
          <a:r>
            <a:rPr lang="ko-KR" altLang="en-US" sz="1500" kern="1200" dirty="0"/>
            <a:t> 이글루 축제</a:t>
          </a:r>
          <a:r>
            <a:rPr lang="en-US" altLang="ko-KR" sz="1500" kern="1200" dirty="0"/>
            <a:t>,</a:t>
          </a:r>
          <a:r>
            <a:rPr lang="ko-KR" altLang="en-US" sz="1500" kern="1200" dirty="0"/>
            <a:t> 그리고 삿포로의 눈 축제 등 겨울이니 만큼 눈과 관련된 축제가 많으며 그 중 눈으로 만든 설상들이 큰 인기다</a:t>
          </a:r>
          <a:r>
            <a:rPr lang="en-US" altLang="ko-KR" sz="1500" kern="1200" dirty="0"/>
            <a:t>.</a:t>
          </a:r>
          <a:endParaRPr lang="ko-KR" altLang="en-US" sz="1500" kern="1200" dirty="0"/>
        </a:p>
      </dsp:txBody>
      <dsp:txXfrm>
        <a:off x="6849068" y="444999"/>
        <a:ext cx="2386054" cy="3713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2768-7B7B-2B41-A9E1-2C8B16F6226A}">
      <dsp:nvSpPr>
        <dsp:cNvPr id="0" name=""/>
        <dsp:cNvSpPr/>
      </dsp:nvSpPr>
      <dsp:spPr>
        <a:xfrm>
          <a:off x="2980382" y="2226516"/>
          <a:ext cx="3013106" cy="3013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CF761-850F-5341-A058-37AC99EAE1B5}">
      <dsp:nvSpPr>
        <dsp:cNvPr id="0" name=""/>
        <dsp:cNvSpPr/>
      </dsp:nvSpPr>
      <dsp:spPr>
        <a:xfrm>
          <a:off x="4902276" y="7260"/>
          <a:ext cx="894869" cy="89429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9D5E-5322-A94E-BA92-93DBFDA6BECE}">
      <dsp:nvSpPr>
        <dsp:cNvPr id="0" name=""/>
        <dsp:cNvSpPr/>
      </dsp:nvSpPr>
      <dsp:spPr>
        <a:xfrm>
          <a:off x="3096174" y="2342162"/>
          <a:ext cx="2782781" cy="27823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5D52A-2E45-8C4A-9667-ADDAA51CE455}">
      <dsp:nvSpPr>
        <dsp:cNvPr id="0" name=""/>
        <dsp:cNvSpPr/>
      </dsp:nvSpPr>
      <dsp:spPr>
        <a:xfrm>
          <a:off x="6212486" y="2795851"/>
          <a:ext cx="1577035" cy="1576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89D26-702F-9D43-BE11-8B158F4D5539}">
      <dsp:nvSpPr>
        <dsp:cNvPr id="0" name=""/>
        <dsp:cNvSpPr/>
      </dsp:nvSpPr>
      <dsp:spPr>
        <a:xfrm>
          <a:off x="6305623" y="2888996"/>
          <a:ext cx="1390761" cy="13908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754B4-6442-744A-889B-1E539832F56F}">
      <dsp:nvSpPr>
        <dsp:cNvPr id="0" name=""/>
        <dsp:cNvSpPr/>
      </dsp:nvSpPr>
      <dsp:spPr>
        <a:xfrm>
          <a:off x="5595768" y="570316"/>
          <a:ext cx="2021323" cy="202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E0E4-DE0D-8F45-BA90-CFEAE169328A}">
      <dsp:nvSpPr>
        <dsp:cNvPr id="0" name=""/>
        <dsp:cNvSpPr/>
      </dsp:nvSpPr>
      <dsp:spPr>
        <a:xfrm>
          <a:off x="7286078" y="73717"/>
          <a:ext cx="662027" cy="66248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8B7ED-C91E-7341-A911-8D5317925A9E}">
      <dsp:nvSpPr>
        <dsp:cNvPr id="0" name=""/>
        <dsp:cNvSpPr/>
      </dsp:nvSpPr>
      <dsp:spPr>
        <a:xfrm>
          <a:off x="7949364" y="4379315"/>
          <a:ext cx="497149" cy="49659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AA56E-0D2A-6E44-A41D-3CB5C01FBE34}">
      <dsp:nvSpPr>
        <dsp:cNvPr id="0" name=""/>
        <dsp:cNvSpPr/>
      </dsp:nvSpPr>
      <dsp:spPr>
        <a:xfrm>
          <a:off x="5702750" y="677066"/>
          <a:ext cx="1808618" cy="18084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A6B60-EF8C-A24B-AB9C-80C58FD8FE64}">
      <dsp:nvSpPr>
        <dsp:cNvPr id="0" name=""/>
        <dsp:cNvSpPr/>
      </dsp:nvSpPr>
      <dsp:spPr>
        <a:xfrm>
          <a:off x="0" y="677066"/>
          <a:ext cx="4471832" cy="145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0" y="677066"/>
        <a:ext cx="4471832" cy="1452118"/>
      </dsp:txXfrm>
    </dsp:sp>
    <dsp:sp modelId="{60EFE049-E14E-A941-AEC4-0B9FF0E5BC86}">
      <dsp:nvSpPr>
        <dsp:cNvPr id="0" name=""/>
        <dsp:cNvSpPr/>
      </dsp:nvSpPr>
      <dsp:spPr>
        <a:xfrm>
          <a:off x="8114242" y="2888996"/>
          <a:ext cx="4471832" cy="139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8114242" y="2888996"/>
        <a:ext cx="4471832" cy="1390894"/>
      </dsp:txXfrm>
    </dsp:sp>
    <dsp:sp modelId="{9309A2D7-F242-1847-8A4D-C068C1B69D69}">
      <dsp:nvSpPr>
        <dsp:cNvPr id="0" name=""/>
        <dsp:cNvSpPr/>
      </dsp:nvSpPr>
      <dsp:spPr>
        <a:xfrm>
          <a:off x="7949364" y="677066"/>
          <a:ext cx="4471832" cy="180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7949364" y="677066"/>
        <a:ext cx="4471832" cy="180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80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09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143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8227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070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00842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37386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1537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1178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62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266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A18A1B-3B01-E842-B458-64CFEB0FED0A}" type="datetimeFigureOut">
              <a:rPr kumimoji="1" lang="ko-Kore-KR" altLang="en-US" smtClean="0"/>
              <a:t>2021. 3. 31.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B06DEF-503D-534F-BC3F-74D2B23B5CC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191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5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iUN61gtTeJ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A7715F-29C8-544D-9884-F9A3023A2A82}"/>
              </a:ext>
            </a:extLst>
          </p:cNvPr>
          <p:cNvSpPr txBox="1"/>
          <p:nvPr/>
        </p:nvSpPr>
        <p:spPr>
          <a:xfrm>
            <a:off x="4252912" y="3062943"/>
            <a:ext cx="397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2800" b="1">
                <a:latin typeface="+mj-lt"/>
              </a:rPr>
              <a:t>일본의</a:t>
            </a:r>
            <a:r>
              <a:rPr kumimoji="1" lang="ko-KR" altLang="en-US" sz="2800" b="1" dirty="0">
                <a:latin typeface="+mj-lt"/>
              </a:rPr>
              <a:t> 축제에 관하여</a:t>
            </a:r>
            <a:endParaRPr kumimoji="1" lang="en-US" altLang="ko-KR" sz="2800" b="1" dirty="0">
              <a:latin typeface="+mj-lt"/>
            </a:endParaRPr>
          </a:p>
        </p:txBody>
      </p:sp>
      <p:pic>
        <p:nvPicPr>
          <p:cNvPr id="12" name="그래픽 11" descr="폭죽 단색으로 채워진">
            <a:extLst>
              <a:ext uri="{FF2B5EF4-FFF2-40B4-BE49-F238E27FC236}">
                <a16:creationId xmlns:a16="http://schemas.microsoft.com/office/drawing/2014/main" id="{A095F59F-B00F-3644-81F6-0A3533649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0437" y="199138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FD3DA-6A7E-6A4B-88E4-E4502F8BD0B6}"/>
              </a:ext>
            </a:extLst>
          </p:cNvPr>
          <p:cNvSpPr txBox="1"/>
          <p:nvPr/>
        </p:nvSpPr>
        <p:spPr>
          <a:xfrm>
            <a:off x="5276751" y="4546949"/>
            <a:ext cx="192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dirty="0"/>
              <a:t>일본어</a:t>
            </a:r>
            <a:r>
              <a:rPr kumimoji="1" lang="ko-KR" altLang="en-US" dirty="0"/>
              <a:t> 일본학과 </a:t>
            </a:r>
            <a:r>
              <a:rPr kumimoji="1" lang="en-US" altLang="ko-KR" dirty="0"/>
              <a:t>22140387</a:t>
            </a:r>
            <a:r>
              <a:rPr kumimoji="1" lang="ko-KR" altLang="en-US" dirty="0"/>
              <a:t> 양석준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9207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C8BE0E7D-C4EA-8843-A8ED-6C0986CF5D8D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3-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여름 축제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(6~8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22" name="내용 개체 틀 21">
            <a:extLst>
              <a:ext uri="{FF2B5EF4-FFF2-40B4-BE49-F238E27FC236}">
                <a16:creationId xmlns:a16="http://schemas.microsoft.com/office/drawing/2014/main" id="{24B99602-DFB0-CC47-8FFC-5C774F55A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20778"/>
              </p:ext>
            </p:extLst>
          </p:nvPr>
        </p:nvGraphicFramePr>
        <p:xfrm>
          <a:off x="-551144" y="1059290"/>
          <a:ext cx="10058399" cy="440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그림 24" descr="사람, 실외, 사람들, 옥외설치물이(가) 표시된 사진&#10;&#10;자동 생성된 설명">
            <a:extLst>
              <a:ext uri="{FF2B5EF4-FFF2-40B4-BE49-F238E27FC236}">
                <a16:creationId xmlns:a16="http://schemas.microsoft.com/office/drawing/2014/main" id="{CCA1A3BD-EE24-D14C-AA9A-10D6EA61E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2093" y="1237335"/>
            <a:ext cx="3318136" cy="2369711"/>
          </a:xfrm>
          <a:prstGeom prst="rect">
            <a:avLst/>
          </a:prstGeom>
        </p:spPr>
      </p:pic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id="{8E4017FD-3128-654B-8BE5-139E6BE49FB5}"/>
              </a:ext>
            </a:extLst>
          </p:cNvPr>
          <p:cNvSpPr/>
          <p:nvPr/>
        </p:nvSpPr>
        <p:spPr>
          <a:xfrm>
            <a:off x="8889843" y="3888115"/>
            <a:ext cx="3150386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전통의상인</a:t>
            </a:r>
            <a:r>
              <a:rPr kumimoji="1" lang="ko-KR" altLang="en-US" dirty="0"/>
              <a:t> 유카타를 입고 불꽃축제를 구경하는 주민들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0352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2" grpId="0">
        <p:bldAsOne/>
      </p:bldGraphic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380BF852-CE09-5148-A53E-D44EBF5E4F56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가을 축제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(9~11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4298BD06-0420-9748-AA18-FE28A530B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68800"/>
              </p:ext>
            </p:extLst>
          </p:nvPr>
        </p:nvGraphicFramePr>
        <p:xfrm>
          <a:off x="322730" y="1096604"/>
          <a:ext cx="8444752" cy="449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B1B472DD-0984-6547-B15B-A4A32EAD5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788" y="1068890"/>
            <a:ext cx="2324100" cy="3251200"/>
          </a:xfrm>
          <a:prstGeom prst="rect">
            <a:avLst/>
          </a:prstGeom>
        </p:spPr>
      </p:pic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82E0AE3C-4894-EA48-97B9-E6BDE33E751A}"/>
              </a:ext>
            </a:extLst>
          </p:cNvPr>
          <p:cNvSpPr/>
          <p:nvPr/>
        </p:nvSpPr>
        <p:spPr>
          <a:xfrm>
            <a:off x="9105471" y="4468531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일본</a:t>
            </a:r>
            <a:r>
              <a:rPr kumimoji="1" lang="ko-KR" altLang="en-US" dirty="0"/>
              <a:t> 학교 축제 홍보 포스터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408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CCCAFCC-41E4-594B-A26E-09EC8E404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390003"/>
              </p:ext>
            </p:extLst>
          </p:nvPr>
        </p:nvGraphicFramePr>
        <p:xfrm>
          <a:off x="-779930" y="1169894"/>
          <a:ext cx="10865224" cy="415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8EB0EBA7-6D65-1F4A-AD54-0B6727E289A3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1-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겨울 축제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(11~2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11" name="그림 10" descr="텍스트, 실외, 장난감이(가) 표시된 사진&#10;&#10;자동 생성된 설명">
            <a:extLst>
              <a:ext uri="{FF2B5EF4-FFF2-40B4-BE49-F238E27FC236}">
                <a16:creationId xmlns:a16="http://schemas.microsoft.com/office/drawing/2014/main" id="{366470E7-468D-A342-B200-3AE8736F8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302" y="954211"/>
            <a:ext cx="2281145" cy="3251081"/>
          </a:xfrm>
          <a:prstGeom prst="rect">
            <a:avLst/>
          </a:prstGeom>
        </p:spPr>
      </p:pic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AEEBF560-B143-A34A-BEEC-E1A990059296}"/>
              </a:ext>
            </a:extLst>
          </p:cNvPr>
          <p:cNvSpPr/>
          <p:nvPr/>
        </p:nvSpPr>
        <p:spPr>
          <a:xfrm>
            <a:off x="9048507" y="4441269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삿포로</a:t>
            </a:r>
            <a:r>
              <a:rPr kumimoji="1" lang="ko-KR" altLang="en-US" dirty="0"/>
              <a:t> 눈 축제 홍보 포스터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685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C0933F43-F431-5942-9A91-6764F8927952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2-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겨울 축제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(11~2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7A0B9E01-E811-094A-B899-BC5581402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43043"/>
              </p:ext>
            </p:extLst>
          </p:nvPr>
        </p:nvGraphicFramePr>
        <p:xfrm>
          <a:off x="-954369" y="566959"/>
          <a:ext cx="12586075" cy="524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FED8B60-B805-6A44-A1FF-3E2C95074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2973"/>
              </p:ext>
            </p:extLst>
          </p:nvPr>
        </p:nvGraphicFramePr>
        <p:xfrm>
          <a:off x="7886700" y="757275"/>
          <a:ext cx="3571876" cy="434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6">
                  <a:extLst>
                    <a:ext uri="{9D8B030D-6E8A-4147-A177-3AD203B41FA5}">
                      <a16:colId xmlns:a16="http://schemas.microsoft.com/office/drawing/2014/main" val="2807705592"/>
                    </a:ext>
                  </a:extLst>
                </a:gridCol>
              </a:tblGrid>
              <a:tr h="426066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dirty="0"/>
                        <a:t>겨울</a:t>
                      </a:r>
                      <a:r>
                        <a:rPr lang="ko-KR" altLang="en-US" dirty="0"/>
                        <a:t> 삿포로 눈 축제</a:t>
                      </a:r>
                      <a:endParaRPr lang="en-US" altLang="ko-Kore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5493"/>
                  </a:ext>
                </a:extLst>
              </a:tr>
              <a:tr h="3920046">
                <a:tc>
                  <a:txBody>
                    <a:bodyPr/>
                    <a:lstStyle/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r>
                        <a:rPr lang="ko-KR" altLang="en-US" dirty="0"/>
                        <a:t>일본 삿포로 눈 축제는 일본의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대 축제 라고도 불리는 일본의 겨울을 대표하는 축제이다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algn="ctr"/>
                      <a:r>
                        <a:rPr lang="ko-KR" altLang="en-US" dirty="0"/>
                        <a:t>특히 한 해마다 테마를 하나 정해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사람들이 만드는 대규모의 설상들을 볼수있는데 이 설상들이 겨울 축제의 꽃이다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D927B1CE-B2D9-0B4C-A388-B7E12C67237E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ore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지역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 축제와 일본의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3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대축제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FB7B5A-C971-804E-A069-04331E02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4" y="1351429"/>
            <a:ext cx="6149137" cy="3234018"/>
          </a:xfrm>
          <a:prstGeom prst="rect">
            <a:avLst/>
          </a:prstGeom>
        </p:spPr>
      </p:pic>
      <p:graphicFrame>
        <p:nvGraphicFramePr>
          <p:cNvPr id="12" name="표 10">
            <a:extLst>
              <a:ext uri="{FF2B5EF4-FFF2-40B4-BE49-F238E27FC236}">
                <a16:creationId xmlns:a16="http://schemas.microsoft.com/office/drawing/2014/main" id="{0623DA93-7A8A-5545-8CC1-2A3526B98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547"/>
              </p:ext>
            </p:extLst>
          </p:nvPr>
        </p:nvGraphicFramePr>
        <p:xfrm>
          <a:off x="6807225" y="1351429"/>
          <a:ext cx="49903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0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077632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800" dirty="0"/>
                        <a:t>도쿄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간다 마츠리</a:t>
                      </a:r>
                      <a:endParaRPr lang="ko-Kore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  <p:graphicFrame>
        <p:nvGraphicFramePr>
          <p:cNvPr id="13" name="표 10">
            <a:extLst>
              <a:ext uri="{FF2B5EF4-FFF2-40B4-BE49-F238E27FC236}">
                <a16:creationId xmlns:a16="http://schemas.microsoft.com/office/drawing/2014/main" id="{545A4720-7A4E-6045-802C-6EAF3CBB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31504"/>
              </p:ext>
            </p:extLst>
          </p:nvPr>
        </p:nvGraphicFramePr>
        <p:xfrm>
          <a:off x="6807225" y="2648398"/>
          <a:ext cx="512013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44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800" dirty="0"/>
                        <a:t>교토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기온 마츠리</a:t>
                      </a:r>
                      <a:endParaRPr lang="ko-Kore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  <p:graphicFrame>
        <p:nvGraphicFramePr>
          <p:cNvPr id="14" name="표 10">
            <a:extLst>
              <a:ext uri="{FF2B5EF4-FFF2-40B4-BE49-F238E27FC236}">
                <a16:creationId xmlns:a16="http://schemas.microsoft.com/office/drawing/2014/main" id="{7F294CE9-17FF-8D4D-A924-6DDB53682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00225"/>
              </p:ext>
            </p:extLst>
          </p:nvPr>
        </p:nvGraphicFramePr>
        <p:xfrm>
          <a:off x="6807225" y="3945367"/>
          <a:ext cx="512013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44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800" dirty="0"/>
                        <a:t>텐진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텐진 마츠리</a:t>
                      </a:r>
                      <a:endParaRPr lang="ko-Kore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2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CB745F50-53A7-BB4D-9A20-5976147BAC80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1-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간다 마츠리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7D51ABDF-DBDA-5941-B396-6D9C1383C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931021"/>
              </p:ext>
            </p:extLst>
          </p:nvPr>
        </p:nvGraphicFramePr>
        <p:xfrm>
          <a:off x="416857" y="767592"/>
          <a:ext cx="8874717" cy="523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그림 8" descr="텍스트, 실내, 다채로운, 상점이(가) 표시된 사진&#10;&#10;자동 생성된 설명">
            <a:extLst>
              <a:ext uri="{FF2B5EF4-FFF2-40B4-BE49-F238E27FC236}">
                <a16:creationId xmlns:a16="http://schemas.microsoft.com/office/drawing/2014/main" id="{42834B9E-8ED3-CF4C-BB00-AEE5AB8B1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433" y="1366589"/>
            <a:ext cx="1928334" cy="2667529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63013AA9-D53D-D64B-8CBD-D8008EB47593}"/>
              </a:ext>
            </a:extLst>
          </p:cNvPr>
          <p:cNvSpPr/>
          <p:nvPr/>
        </p:nvSpPr>
        <p:spPr>
          <a:xfrm>
            <a:off x="9487420" y="4370766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간다</a:t>
            </a:r>
            <a:r>
              <a:rPr kumimoji="1" lang="ko-KR" altLang="en-US" dirty="0"/>
              <a:t> 마츠리 홍보 포스터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1917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AsOne/>
      </p:bldGraphic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9115E372-8116-AF43-BBED-578DF3555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626321"/>
              </p:ext>
            </p:extLst>
          </p:nvPr>
        </p:nvGraphicFramePr>
        <p:xfrm>
          <a:off x="-2370387" y="676982"/>
          <a:ext cx="14535898" cy="522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3795B061-2EFA-D346-AF9A-ABD149FF69D7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2-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간다 마츠리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5F7259B-A128-D847-9C36-0439BE0C9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52676"/>
              </p:ext>
            </p:extLst>
          </p:nvPr>
        </p:nvGraphicFramePr>
        <p:xfrm>
          <a:off x="7886700" y="954211"/>
          <a:ext cx="3571876" cy="434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6">
                  <a:extLst>
                    <a:ext uri="{9D8B030D-6E8A-4147-A177-3AD203B41FA5}">
                      <a16:colId xmlns:a16="http://schemas.microsoft.com/office/drawing/2014/main" val="2807705592"/>
                    </a:ext>
                  </a:extLst>
                </a:gridCol>
              </a:tblGrid>
              <a:tr h="426066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도쿄의 간다 마츠리</a:t>
                      </a:r>
                      <a:endParaRPr lang="en-US" altLang="ko-Kore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5493"/>
                  </a:ext>
                </a:extLst>
              </a:tr>
              <a:tr h="3920046">
                <a:tc>
                  <a:txBody>
                    <a:bodyPr/>
                    <a:lstStyle/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간다 마츠리는 일본의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대축제 중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하나이며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백여명의 사람들이 미코시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신을 모시는 가마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를 지고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도쿄의 중심부 지역을 가로지르는 행진을 하는데 뒤에서 전통음악과 함께 말을 탄 승려들의 행진은 장관이라고 한다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A25BB2A-A247-2A46-BAB7-519EC86B6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76072"/>
              </p:ext>
            </p:extLst>
          </p:nvPr>
        </p:nvGraphicFramePr>
        <p:xfrm>
          <a:off x="-698874" y="1102081"/>
          <a:ext cx="11066555" cy="430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A6037572-F6B4-604C-82FA-5EE726D56D4D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1-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기온 마츠리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9D3880-31E6-384D-A31B-C2F0ECE86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0515" y="748863"/>
            <a:ext cx="2294965" cy="3746991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A07935B8-019A-9042-B7CE-6777B2CE2771}"/>
              </a:ext>
            </a:extLst>
          </p:cNvPr>
          <p:cNvSpPr/>
          <p:nvPr/>
        </p:nvSpPr>
        <p:spPr>
          <a:xfrm>
            <a:off x="9520516" y="4142636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시내에</a:t>
            </a:r>
            <a:r>
              <a:rPr kumimoji="1" lang="ko-KR" altLang="en-US" dirty="0"/>
              <a:t> 붙어있는 기온 마츠리 홍보 포스터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7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040B9823-9598-734D-8446-279A869DE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0580"/>
              </p:ext>
            </p:extLst>
          </p:nvPr>
        </p:nvGraphicFramePr>
        <p:xfrm>
          <a:off x="-2014478" y="939426"/>
          <a:ext cx="13820996" cy="497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CBE26D56-1967-EF49-AE5D-9E1D01911A05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2-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기온 마츠리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B1DE321-C38D-264D-B405-105BE2D09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90911"/>
              </p:ext>
            </p:extLst>
          </p:nvPr>
        </p:nvGraphicFramePr>
        <p:xfrm>
          <a:off x="7886700" y="954211"/>
          <a:ext cx="3571876" cy="434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6">
                  <a:extLst>
                    <a:ext uri="{9D8B030D-6E8A-4147-A177-3AD203B41FA5}">
                      <a16:colId xmlns:a16="http://schemas.microsoft.com/office/drawing/2014/main" val="2807705592"/>
                    </a:ext>
                  </a:extLst>
                </a:gridCol>
              </a:tblGrid>
              <a:tr h="426066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교토의 기온 마츠리</a:t>
                      </a:r>
                      <a:endParaRPr lang="en-US" altLang="ko-Kore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5493"/>
                  </a:ext>
                </a:extLst>
              </a:tr>
              <a:tr h="3920046">
                <a:tc>
                  <a:txBody>
                    <a:bodyPr/>
                    <a:lstStyle/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교토의 기온 마츠리는 일본의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대축제 중 하나이며 교토 기온의 야사카 신사를 중심으로 한달 동안 열리며 여러 가마들의 행렬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야마보코 준코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가 압권이며 유카타를 입고 거리 문화를 즐기며 축제 분위기를 낸다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026FBEA6-F0E3-434A-A63F-FE0F4886C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939883"/>
              </p:ext>
            </p:extLst>
          </p:nvPr>
        </p:nvGraphicFramePr>
        <p:xfrm>
          <a:off x="-672353" y="1085653"/>
          <a:ext cx="11080377" cy="441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6C2A9A6F-F4C7-8A48-B30F-5F5555D50EE6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1-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텐진 마츠리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00BED6A5-427C-CA4A-B731-5EDC4A622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623" y="1085652"/>
            <a:ext cx="2461939" cy="3572077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85DC7102-62AC-3C49-8ABA-C1059AAFA971}"/>
              </a:ext>
            </a:extLst>
          </p:cNvPr>
          <p:cNvSpPr/>
          <p:nvPr/>
        </p:nvSpPr>
        <p:spPr>
          <a:xfrm>
            <a:off x="9493623" y="4900300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/>
              <a:t>텐진 마츠리 홍보 포스터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492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2767497-2A0A-BA4F-AD5C-43A8ADD0F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99357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EF8D85C2-E396-F040-9FA7-B49DCA787422}"/>
              </a:ext>
            </a:extLst>
          </p:cNvPr>
          <p:cNvSpPr/>
          <p:nvPr/>
        </p:nvSpPr>
        <p:spPr>
          <a:xfrm>
            <a:off x="4386262" y="977900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ore-KR" altLang="en-US" sz="3600" b="1">
                <a:solidFill>
                  <a:schemeClr val="bg1"/>
                </a:solidFill>
                <a:latin typeface="+mj-lt"/>
                <a:ea typeface="+mj-ea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19430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ECB4DBD1-B9E7-BE43-91DE-220C30019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73251"/>
              </p:ext>
            </p:extLst>
          </p:nvPr>
        </p:nvGraphicFramePr>
        <p:xfrm>
          <a:off x="-3634849" y="645459"/>
          <a:ext cx="16167508" cy="522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263B997B-AF00-7746-A257-F998423B71D9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2-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텐진 마츠리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BBBEA345-C3F2-BE40-A0B7-7D77E2BC5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52988"/>
              </p:ext>
            </p:extLst>
          </p:nvPr>
        </p:nvGraphicFramePr>
        <p:xfrm>
          <a:off x="7886700" y="954211"/>
          <a:ext cx="3571876" cy="434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6">
                  <a:extLst>
                    <a:ext uri="{9D8B030D-6E8A-4147-A177-3AD203B41FA5}">
                      <a16:colId xmlns:a16="http://schemas.microsoft.com/office/drawing/2014/main" val="2807705592"/>
                    </a:ext>
                  </a:extLst>
                </a:gridCol>
              </a:tblGrid>
              <a:tr h="426066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오사카의 텐진 마츠리</a:t>
                      </a:r>
                      <a:endParaRPr lang="en-US" altLang="ko-Kore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5493"/>
                  </a:ext>
                </a:extLst>
              </a:tr>
              <a:tr h="3920046">
                <a:tc>
                  <a:txBody>
                    <a:bodyPr/>
                    <a:lstStyle/>
                    <a:p>
                      <a:pPr algn="ctr"/>
                      <a:endParaRPr lang="en-US" altLang="ko-KR" dirty="0"/>
                    </a:p>
                    <a:p>
                      <a:pPr algn="ctr"/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오사카의 텐진 마츠리는 일본의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대축제 중 하나이며 </a:t>
                      </a:r>
                      <a:r>
                        <a:rPr lang="ko-KR" altLang="en-US" dirty="0" err="1"/>
                        <a:t>텐진마츠리가</a:t>
                      </a:r>
                      <a:r>
                        <a:rPr lang="ko-KR" altLang="en-US" dirty="0"/>
                        <a:t> 시작되면 인형을 태운 수레</a:t>
                      </a:r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대가 </a:t>
                      </a:r>
                      <a:r>
                        <a:rPr lang="ko-KR" altLang="en-US" dirty="0" err="1"/>
                        <a:t>사자춤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우산춤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제례용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수례의</a:t>
                      </a:r>
                      <a:r>
                        <a:rPr lang="ko-KR" altLang="en-US" dirty="0"/>
                        <a:t> 행렬과 함께 징과 북을 울리며 오사카 시내를 돌아다니며 분위기를 </a:t>
                      </a:r>
                      <a:r>
                        <a:rPr lang="ko-KR" altLang="en-US" dirty="0" err="1"/>
                        <a:t>뛰우며</a:t>
                      </a:r>
                      <a:endParaRPr lang="en-US" altLang="ko-KR" dirty="0"/>
                    </a:p>
                    <a:p>
                      <a:pPr algn="ctr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천여명이 참가하는 대규모 행렬도 있으며 가마를 </a:t>
                      </a:r>
                      <a:r>
                        <a:rPr lang="ko-KR" altLang="en-US" dirty="0" err="1"/>
                        <a:t>배에태워</a:t>
                      </a:r>
                      <a:r>
                        <a:rPr lang="ko-KR" altLang="en-US" dirty="0"/>
                        <a:t> 강을 거슬러가는 행사도 한다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6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CD04C407-681E-B346-B278-9B2EC5F0A3F1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일본 축제의 모습</a:t>
            </a:r>
            <a:endParaRPr lang="ko-Kore-KR" altLang="en-US" sz="24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5" name="그림 4" descr="건물, 실외, 도로, 거리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8A4D9852-0333-FF43-B0C4-7347E8A6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53" y="1184887"/>
            <a:ext cx="6904692" cy="4591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17B862-8438-1F42-B381-7EA9F3046B36}"/>
              </a:ext>
            </a:extLst>
          </p:cNvPr>
          <p:cNvSpPr txBox="1"/>
          <p:nvPr/>
        </p:nvSpPr>
        <p:spPr>
          <a:xfrm>
            <a:off x="6373906" y="6400800"/>
            <a:ext cx="544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dirty="0"/>
              <a:t>https://</a:t>
            </a:r>
            <a:r>
              <a:rPr kumimoji="1" lang="en" altLang="ko-Kore-KR" dirty="0" err="1"/>
              <a:t>www.youtube.com</a:t>
            </a:r>
            <a:r>
              <a:rPr kumimoji="1" lang="en" altLang="ko-Kore-KR" dirty="0"/>
              <a:t>/</a:t>
            </a:r>
            <a:r>
              <a:rPr kumimoji="1" lang="en" altLang="ko-Kore-KR" dirty="0" err="1"/>
              <a:t>watch?v</a:t>
            </a:r>
            <a:r>
              <a:rPr kumimoji="1" lang="en" altLang="ko-Kore-KR" dirty="0"/>
              <a:t>=iUN61gtTeJk</a:t>
            </a:r>
            <a:endParaRPr kumimoji="1" lang="ko-Kore-KR" altLang="en-US" dirty="0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A7D2E4D-4D4C-9641-BA4E-65A497938E82}"/>
              </a:ext>
            </a:extLst>
          </p:cNvPr>
          <p:cNvSpPr/>
          <p:nvPr/>
        </p:nvSpPr>
        <p:spPr>
          <a:xfrm>
            <a:off x="8955742" y="3980329"/>
            <a:ext cx="3073508" cy="690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일본의</a:t>
            </a:r>
            <a:r>
              <a:rPr kumimoji="1" lang="ko-KR" altLang="en-US" dirty="0"/>
              <a:t> 기온 마츠리 축제의 모습 영상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2806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0772E-B093-144E-8107-1128920034AC}"/>
              </a:ext>
            </a:extLst>
          </p:cNvPr>
          <p:cNvSpPr txBox="1"/>
          <p:nvPr/>
        </p:nvSpPr>
        <p:spPr>
          <a:xfrm>
            <a:off x="4827495" y="3075057"/>
            <a:ext cx="407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4000" b="1" dirty="0"/>
              <a:t>감사합니다</a:t>
            </a:r>
          </a:p>
        </p:txBody>
      </p:sp>
      <p:pic>
        <p:nvPicPr>
          <p:cNvPr id="6" name="그래픽 5" descr="웃는 얼굴(윤곽선) 단색으로 채워진">
            <a:extLst>
              <a:ext uri="{FF2B5EF4-FFF2-40B4-BE49-F238E27FC236}">
                <a16:creationId xmlns:a16="http://schemas.microsoft.com/office/drawing/2014/main" id="{BE8C99FF-BE48-DA49-90CA-9207BC0BB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035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3473BCDC-92A9-B74C-B77C-81AD8C79DD48}"/>
              </a:ext>
            </a:extLst>
          </p:cNvPr>
          <p:cNvSpPr/>
          <p:nvPr/>
        </p:nvSpPr>
        <p:spPr>
          <a:xfrm>
            <a:off x="100013" y="155185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ore-KR" altLang="en-US" sz="3600" b="1">
                <a:solidFill>
                  <a:schemeClr val="bg1"/>
                </a:solidFill>
                <a:latin typeface="+mj-lt"/>
                <a:ea typeface="+mj-ea"/>
              </a:rPr>
              <a:t>축제란</a:t>
            </a:r>
            <a:r>
              <a:rPr lang="en-US" altLang="ko-Kore-KR" sz="3600" b="1" dirty="0">
                <a:solidFill>
                  <a:schemeClr val="bg1"/>
                </a:solidFill>
                <a:latin typeface="+mj-lt"/>
                <a:ea typeface="+mj-ea"/>
              </a:rPr>
              <a:t>?</a:t>
            </a:r>
            <a:endParaRPr lang="ko-Kore-KR" altLang="en-US" sz="3600" b="1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F3341519-9036-254E-B59F-0D1A3F545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972660"/>
              </p:ext>
            </p:extLst>
          </p:nvPr>
        </p:nvGraphicFramePr>
        <p:xfrm>
          <a:off x="400050" y="2285999"/>
          <a:ext cx="11444287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3">
                  <a:extLst>
                    <a:ext uri="{9D8B030D-6E8A-4147-A177-3AD203B41FA5}">
                      <a16:colId xmlns:a16="http://schemas.microsoft.com/office/drawing/2014/main" val="1419228848"/>
                    </a:ext>
                  </a:extLst>
                </a:gridCol>
                <a:gridCol w="9515474">
                  <a:extLst>
                    <a:ext uri="{9D8B030D-6E8A-4147-A177-3AD203B41FA5}">
                      <a16:colId xmlns:a16="http://schemas.microsoft.com/office/drawing/2014/main" val="2925120814"/>
                    </a:ext>
                  </a:extLst>
                </a:gridCol>
              </a:tblGrid>
              <a:tr h="852488">
                <a:tc>
                  <a:txBody>
                    <a:bodyPr/>
                    <a:lstStyle/>
                    <a:p>
                      <a:pPr algn="ctr"/>
                      <a:endParaRPr lang="en-US" altLang="ko-Kore-KR" sz="1700" b="1" dirty="0"/>
                    </a:p>
                    <a:p>
                      <a:pPr algn="ctr"/>
                      <a:r>
                        <a:rPr lang="ko-Kore-KR" altLang="en-US" sz="1700" b="1"/>
                        <a:t>일반적인 의미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ore-KR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ko-Kore-KR" b="1" dirty="0">
                          <a:solidFill>
                            <a:schemeClr val="tx1"/>
                          </a:solidFill>
                        </a:rPr>
                        <a:t>                           </a:t>
                      </a:r>
                      <a:r>
                        <a:rPr lang="ko-Kore-KR" altLang="en-US" b="1">
                          <a:solidFill>
                            <a:schemeClr val="tx1"/>
                          </a:solidFill>
                        </a:rPr>
                        <a:t>공적이고 경사스러운 종교적 의식</a:t>
                      </a:r>
                      <a:endParaRPr lang="en-US" altLang="ko-Kore-K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74955"/>
                  </a:ext>
                </a:extLst>
              </a:tr>
              <a:tr h="852488">
                <a:tc gridSpan="2">
                  <a:txBody>
                    <a:bodyPr/>
                    <a:lstStyle/>
                    <a:p>
                      <a:pPr algn="ctr"/>
                      <a:endParaRPr lang="ko-Kore-KR" altLang="en-US" b="1"/>
                    </a:p>
                    <a:p>
                      <a:pPr algn="ctr"/>
                      <a:r>
                        <a:rPr lang="ko-Kore-KR" altLang="en-US" b="1"/>
                        <a:t>신에 대한 경외심과 감사하는 마음</a:t>
                      </a:r>
                      <a:r>
                        <a:rPr lang="en-US" altLang="ko-Kore-KR" b="1" dirty="0"/>
                        <a:t>, </a:t>
                      </a:r>
                      <a:r>
                        <a:rPr lang="ko-Kore-KR" altLang="en-US" b="1"/>
                        <a:t>기원 등이 표면적으로 나타는 의식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 b="1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26243"/>
                  </a:ext>
                </a:extLst>
              </a:tr>
              <a:tr h="852488">
                <a:tc gridSpan="2">
                  <a:txBody>
                    <a:bodyPr/>
                    <a:lstStyle/>
                    <a:p>
                      <a:pPr algn="ctr"/>
                      <a:endParaRPr lang="en-US" altLang="ko-Kore-KR" b="1" dirty="0"/>
                    </a:p>
                    <a:p>
                      <a:pPr algn="ctr"/>
                      <a:r>
                        <a:rPr lang="ko-Kore-KR" altLang="en-US" b="1"/>
                        <a:t>장례나 제사</a:t>
                      </a:r>
                      <a:r>
                        <a:rPr lang="en-US" altLang="ko-Kore-KR" b="1" dirty="0"/>
                        <a:t>, </a:t>
                      </a:r>
                      <a:r>
                        <a:rPr lang="ko-Kore-KR" altLang="en-US" b="1"/>
                        <a:t>병을 치료하기 위한 의식</a:t>
                      </a:r>
                      <a:r>
                        <a:rPr lang="en-US" altLang="ko-Kore-KR" b="1" dirty="0"/>
                        <a:t>, </a:t>
                      </a:r>
                      <a:r>
                        <a:rPr lang="ko-Kore-KR" altLang="en-US" b="1"/>
                        <a:t>죽은 영혼의 원한을 풀어주는 의식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F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 b="1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484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3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5B6C4731-C0D9-124F-BCEE-ACC77B262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92137"/>
              </p:ext>
            </p:extLst>
          </p:nvPr>
        </p:nvGraphicFramePr>
        <p:xfrm>
          <a:off x="812539" y="1181947"/>
          <a:ext cx="2193708" cy="400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08">
                  <a:extLst>
                    <a:ext uri="{9D8B030D-6E8A-4147-A177-3AD203B41FA5}">
                      <a16:colId xmlns:a16="http://schemas.microsoft.com/office/drawing/2014/main" val="2076497677"/>
                    </a:ext>
                  </a:extLst>
                </a:gridCol>
              </a:tblGrid>
              <a:tr h="496541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000"/>
                        <a:t>제사적 의례 행위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71313"/>
                  </a:ext>
                </a:extLst>
              </a:tr>
              <a:tr h="3503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>
                          <a:latin typeface="+mn-ea"/>
                        </a:rPr>
                        <a:t>농경</a:t>
                      </a:r>
                      <a:r>
                        <a:rPr kumimoji="1" lang="en-US" altLang="ko-Kore-KR" sz="1800" dirty="0">
                          <a:latin typeface="+mn-ea"/>
                        </a:rPr>
                        <a:t>, </a:t>
                      </a:r>
                      <a:r>
                        <a:rPr kumimoji="1" lang="ko-Kore-KR" altLang="en-US" sz="1800">
                          <a:latin typeface="+mn-ea"/>
                        </a:rPr>
                        <a:t>천채로부터</a:t>
                      </a:r>
                      <a:r>
                        <a:rPr kumimoji="1" lang="en-US" altLang="ko-Kore-KR" sz="1800" dirty="0">
                          <a:latin typeface="+mn-ea"/>
                        </a:rPr>
                        <a:t> </a:t>
                      </a:r>
                      <a:r>
                        <a:rPr kumimoji="1" lang="ko-Kore-KR" altLang="en-US" sz="1800">
                          <a:latin typeface="+mn-ea"/>
                        </a:rPr>
                        <a:t>보호와 풍작 그리고 마을의 평안 기원</a:t>
                      </a:r>
                    </a:p>
                    <a:p>
                      <a:pPr algn="ctr"/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62428"/>
                  </a:ext>
                </a:extLst>
              </a:tr>
            </a:tbl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29893E89-3D3C-5E4E-BA43-28FF37A44D7D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ore-KR" altLang="en-US" sz="2400" b="1">
                <a:solidFill>
                  <a:schemeClr val="bg1"/>
                </a:solidFill>
                <a:latin typeface="+mj-lt"/>
                <a:ea typeface="+mj-ea"/>
              </a:rPr>
              <a:t>축제의 역사와 변화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1DF46BC-7EE5-0048-90D7-8AADA3FBE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16628"/>
              </p:ext>
            </p:extLst>
          </p:nvPr>
        </p:nvGraphicFramePr>
        <p:xfrm>
          <a:off x="3572125" y="1217762"/>
          <a:ext cx="2193708" cy="400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08">
                  <a:extLst>
                    <a:ext uri="{9D8B030D-6E8A-4147-A177-3AD203B41FA5}">
                      <a16:colId xmlns:a16="http://schemas.microsoft.com/office/drawing/2014/main" val="3263843762"/>
                    </a:ext>
                  </a:extLst>
                </a:gridCol>
              </a:tblGrid>
              <a:tr h="496541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000"/>
                        <a:t>농촌 축제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04156"/>
                  </a:ext>
                </a:extLst>
              </a:tr>
              <a:tr h="3503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 dirty="0">
                          <a:latin typeface="+mn-ea"/>
                        </a:rPr>
                        <a:t>촌락 사회에서 출발</a:t>
                      </a: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 dirty="0">
                          <a:latin typeface="+mn-ea"/>
                        </a:rPr>
                        <a:t>농정 사이클에 맞춰 순서에 맞게 치뤄짐 풍작 등을 기원</a:t>
                      </a:r>
                      <a:endParaRPr kumimoji="1" lang="en-US" altLang="ko-Kore-KR" sz="1800" dirty="0">
                        <a:latin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02578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F2D95713-92A2-554D-BEC9-A606A8702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61918"/>
              </p:ext>
            </p:extLst>
          </p:nvPr>
        </p:nvGraphicFramePr>
        <p:xfrm>
          <a:off x="9185753" y="1205236"/>
          <a:ext cx="2193708" cy="400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08">
                  <a:extLst>
                    <a:ext uri="{9D8B030D-6E8A-4147-A177-3AD203B41FA5}">
                      <a16:colId xmlns:a16="http://schemas.microsoft.com/office/drawing/2014/main" val="3263843762"/>
                    </a:ext>
                  </a:extLst>
                </a:gridCol>
              </a:tblGrid>
              <a:tr h="496541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000"/>
                        <a:t>현대의 축제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04156"/>
                  </a:ext>
                </a:extLst>
              </a:tr>
              <a:tr h="3503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>
                          <a:latin typeface="+mn-ea"/>
                        </a:rPr>
                        <a:t>신앙적인 측면보다</a:t>
                      </a: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>
                          <a:latin typeface="+mn-ea"/>
                        </a:rPr>
                        <a:t>지역사회의 활성화</a:t>
                      </a: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>
                          <a:latin typeface="+mn-ea"/>
                        </a:rPr>
                        <a:t>국제 교류의 활성화</a:t>
                      </a: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>
                          <a:latin typeface="+mn-ea"/>
                        </a:rPr>
                        <a:t>지역주민의 화합</a:t>
                      </a:r>
                      <a:r>
                        <a:rPr kumimoji="1" lang="en-US" altLang="ko-Kore-KR" sz="1800" dirty="0">
                          <a:latin typeface="+mn-ea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ore-KR" altLang="en-US" sz="1800">
                          <a:latin typeface="+mn-ea"/>
                        </a:rPr>
                        <a:t>상업을 위하여 개최하는 레크리에이션 형태의 축제</a:t>
                      </a:r>
                      <a:endParaRPr kumimoji="1" lang="en-US" altLang="ko-Kore-KR" sz="1800" dirty="0">
                        <a:latin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02578"/>
                  </a:ext>
                </a:extLst>
              </a:tr>
            </a:tbl>
          </a:graphicData>
        </a:graphic>
      </p:graphicFrame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E51A925C-64E6-C340-8C6B-1166EC5BCE36}"/>
              </a:ext>
            </a:extLst>
          </p:cNvPr>
          <p:cNvSpPr/>
          <p:nvPr/>
        </p:nvSpPr>
        <p:spPr>
          <a:xfrm>
            <a:off x="3068877" y="3081403"/>
            <a:ext cx="440618" cy="347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오른쪽 화살표[R] 14">
            <a:extLst>
              <a:ext uri="{FF2B5EF4-FFF2-40B4-BE49-F238E27FC236}">
                <a16:creationId xmlns:a16="http://schemas.microsoft.com/office/drawing/2014/main" id="{47A2A153-8F54-AA4E-8FB0-D6F7D26968BB}"/>
              </a:ext>
            </a:extLst>
          </p:cNvPr>
          <p:cNvSpPr/>
          <p:nvPr/>
        </p:nvSpPr>
        <p:spPr>
          <a:xfrm>
            <a:off x="5828463" y="3081403"/>
            <a:ext cx="440618" cy="347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오른쪽 화살표[R] 15">
            <a:extLst>
              <a:ext uri="{FF2B5EF4-FFF2-40B4-BE49-F238E27FC236}">
                <a16:creationId xmlns:a16="http://schemas.microsoft.com/office/drawing/2014/main" id="{ACFE422A-BBD4-2544-84E9-0E0AB4E06E69}"/>
              </a:ext>
            </a:extLst>
          </p:cNvPr>
          <p:cNvSpPr/>
          <p:nvPr/>
        </p:nvSpPr>
        <p:spPr>
          <a:xfrm>
            <a:off x="8638191" y="3081403"/>
            <a:ext cx="440618" cy="347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9E61DAE-ABA9-7D49-B9BF-05FBF5680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69299"/>
              </p:ext>
            </p:extLst>
          </p:nvPr>
        </p:nvGraphicFramePr>
        <p:xfrm>
          <a:off x="6337539" y="1217762"/>
          <a:ext cx="2193708" cy="400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08">
                  <a:extLst>
                    <a:ext uri="{9D8B030D-6E8A-4147-A177-3AD203B41FA5}">
                      <a16:colId xmlns:a16="http://schemas.microsoft.com/office/drawing/2014/main" val="3263843762"/>
                    </a:ext>
                  </a:extLst>
                </a:gridCol>
              </a:tblGrid>
              <a:tr h="496541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000" dirty="0"/>
                        <a:t>도시</a:t>
                      </a:r>
                      <a:r>
                        <a:rPr lang="ko-KR" altLang="en-US" sz="2000" dirty="0"/>
                        <a:t> 축제</a:t>
                      </a:r>
                      <a:endParaRPr lang="ko-Kore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04156"/>
                  </a:ext>
                </a:extLst>
              </a:tr>
              <a:tr h="3503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ore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dirty="0">
                          <a:latin typeface="+mn-ea"/>
                        </a:rPr>
                        <a:t>12</a:t>
                      </a:r>
                      <a:r>
                        <a:rPr kumimoji="1" lang="ko-KR" altLang="en-US" sz="1800" dirty="0">
                          <a:latin typeface="+mn-ea"/>
                        </a:rPr>
                        <a:t>세기 무렵부터</a:t>
                      </a:r>
                      <a:endParaRPr kumimoji="1" lang="en-US" altLang="ko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dirty="0">
                          <a:latin typeface="+mn-ea"/>
                        </a:rPr>
                        <a:t>일본 열도 곳곳의</a:t>
                      </a:r>
                      <a:endParaRPr kumimoji="1" lang="en-US" altLang="ko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dirty="0">
                          <a:latin typeface="+mn-ea"/>
                        </a:rPr>
                        <a:t>도시가 발달하며</a:t>
                      </a:r>
                      <a:endParaRPr kumimoji="1" lang="en-US" altLang="ko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dirty="0">
                          <a:latin typeface="+mn-ea"/>
                        </a:rPr>
                        <a:t>생겨났으며</a:t>
                      </a:r>
                      <a:r>
                        <a:rPr kumimoji="1" lang="en-US" altLang="ko-KR" sz="1800" dirty="0">
                          <a:latin typeface="+mn-ea"/>
                        </a:rPr>
                        <a:t>,</a:t>
                      </a:r>
                      <a:r>
                        <a:rPr kumimoji="1" lang="ko-KR" altLang="en-US" sz="1800" dirty="0">
                          <a:latin typeface="+mn-ea"/>
                        </a:rPr>
                        <a:t> 천재를</a:t>
                      </a:r>
                      <a:endParaRPr kumimoji="1" lang="en-US" altLang="ko-KR" sz="1800" dirty="0">
                        <a:latin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dirty="0">
                          <a:latin typeface="+mn-ea"/>
                        </a:rPr>
                        <a:t>피하도록 기원</a:t>
                      </a:r>
                      <a:endParaRPr kumimoji="1" lang="en-US" altLang="ko-Kore-KR" sz="1800" dirty="0">
                        <a:latin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0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9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내용 개체 틀 4" descr="텍스트, 나무, 하늘, 실외이(가) 표시된 사진&#10;&#10;자동 생성된 설명">
            <a:extLst>
              <a:ext uri="{FF2B5EF4-FFF2-40B4-BE49-F238E27FC236}">
                <a16:creationId xmlns:a16="http://schemas.microsoft.com/office/drawing/2014/main" id="{B95F1828-03D2-F44A-A8C2-AA2A8E89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5" y="1652496"/>
            <a:ext cx="6661888" cy="3553007"/>
          </a:xfr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FED213B9-25D6-8441-BB5D-5220CAEAC015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ore-KR" altLang="en-US" sz="2400" b="1">
                <a:solidFill>
                  <a:schemeClr val="bg1"/>
                </a:solidFill>
                <a:latin typeface="+mj-lt"/>
                <a:ea typeface="+mj-ea"/>
              </a:rPr>
              <a:t>사계절의 축제</a:t>
            </a:r>
          </a:p>
        </p:txBody>
      </p:sp>
      <p:graphicFrame>
        <p:nvGraphicFramePr>
          <p:cNvPr id="7" name="표 10">
            <a:extLst>
              <a:ext uri="{FF2B5EF4-FFF2-40B4-BE49-F238E27FC236}">
                <a16:creationId xmlns:a16="http://schemas.microsoft.com/office/drawing/2014/main" id="{AC9DC0BE-A8DB-794A-9906-FB583249D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66385"/>
              </p:ext>
            </p:extLst>
          </p:nvPr>
        </p:nvGraphicFramePr>
        <p:xfrm>
          <a:off x="6929905" y="1652495"/>
          <a:ext cx="51201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44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3200" dirty="0"/>
                        <a:t>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dirty="0">
                          <a:solidFill>
                            <a:schemeClr val="tx1"/>
                          </a:solidFill>
                        </a:rPr>
                        <a:t>봄은 꽃들과 신록의 계절로 꽃과 관련된 축제가 많다</a:t>
                      </a:r>
                      <a:r>
                        <a:rPr lang="en-US" altLang="ko-Kore-KR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ore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E9BA50E-8957-AE41-B36A-FD1B2B2F8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66550"/>
              </p:ext>
            </p:extLst>
          </p:nvPr>
        </p:nvGraphicFramePr>
        <p:xfrm>
          <a:off x="6929905" y="2520354"/>
          <a:ext cx="51201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44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800"/>
                        <a:t>여름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>
                          <a:solidFill>
                            <a:schemeClr val="tx1"/>
                          </a:solidFill>
                        </a:rPr>
                        <a:t>일본의 여름 축제는 오봉과 불꽃놀이가 유명하며 전국 각지에서 열림</a:t>
                      </a:r>
                      <a:r>
                        <a:rPr lang="en-US" altLang="ko-Kore-KR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ore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  <p:graphicFrame>
        <p:nvGraphicFramePr>
          <p:cNvPr id="12" name="표 10">
            <a:extLst>
              <a:ext uri="{FF2B5EF4-FFF2-40B4-BE49-F238E27FC236}">
                <a16:creationId xmlns:a16="http://schemas.microsoft.com/office/drawing/2014/main" id="{25F560CB-3038-2740-90CD-C53B218F0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9067"/>
              </p:ext>
            </p:extLst>
          </p:nvPr>
        </p:nvGraphicFramePr>
        <p:xfrm>
          <a:off x="6929905" y="3377527"/>
          <a:ext cx="51201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44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800"/>
                        <a:t>가을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>
                          <a:solidFill>
                            <a:schemeClr val="tx1"/>
                          </a:solidFill>
                        </a:rPr>
                        <a:t>가을 축제는 주로 수확제</a:t>
                      </a:r>
                      <a:r>
                        <a:rPr lang="en-US" altLang="ko-Kore-K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ore-KR" altLang="en-US">
                          <a:solidFill>
                            <a:schemeClr val="tx1"/>
                          </a:solidFill>
                        </a:rPr>
                        <a:t> 추수제이며</a:t>
                      </a:r>
                      <a:endParaRPr lang="en-US" altLang="ko-Kore-K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ko-Kore-KR" altLang="en-US">
                          <a:solidFill>
                            <a:schemeClr val="tx1"/>
                          </a:solidFill>
                        </a:rPr>
                        <a:t>풍년의 기쁨을 느낄수 있는 축제</a:t>
                      </a:r>
                      <a:r>
                        <a:rPr lang="en-US" altLang="ko-Kore-KR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ore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  <p:graphicFrame>
        <p:nvGraphicFramePr>
          <p:cNvPr id="13" name="표 10">
            <a:extLst>
              <a:ext uri="{FF2B5EF4-FFF2-40B4-BE49-F238E27FC236}">
                <a16:creationId xmlns:a16="http://schemas.microsoft.com/office/drawing/2014/main" id="{F28C5916-CEFB-1F43-A028-DB15A00FE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86537"/>
              </p:ext>
            </p:extLst>
          </p:nvPr>
        </p:nvGraphicFramePr>
        <p:xfrm>
          <a:off x="6929905" y="4245386"/>
          <a:ext cx="51201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440">
                  <a:extLst>
                    <a:ext uri="{9D8B030D-6E8A-4147-A177-3AD203B41FA5}">
                      <a16:colId xmlns:a16="http://schemas.microsoft.com/office/drawing/2014/main" val="2580296377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638731398"/>
                    </a:ext>
                  </a:extLst>
                </a:gridCol>
              </a:tblGrid>
              <a:tr h="48945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2800"/>
                        <a:t>겨울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dirty="0">
                          <a:solidFill>
                            <a:schemeClr val="tx1"/>
                          </a:solidFill>
                        </a:rPr>
                        <a:t>일본의 겨울축제는 눈으로 만든 설상</a:t>
                      </a:r>
                      <a:r>
                        <a:rPr lang="en-US" altLang="ko-Kore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ore-KR" altLang="en-US" dirty="0">
                          <a:solidFill>
                            <a:schemeClr val="tx1"/>
                          </a:solidFill>
                        </a:rPr>
                        <a:t>이글루 등 여러가지 눈 축제가 있다</a:t>
                      </a:r>
                      <a:r>
                        <a:rPr lang="en-US" altLang="ko-Kore-KR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ore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7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6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B428E9BB-8E88-CD49-ABB2-CB8375A64D8D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1-</a:t>
            </a:r>
            <a:r>
              <a:rPr lang="ko-Kore-KR" altLang="en-US" sz="2400" b="1">
                <a:solidFill>
                  <a:schemeClr val="bg1"/>
                </a:solidFill>
                <a:latin typeface="+mj-lt"/>
                <a:ea typeface="+mj-ea"/>
              </a:rPr>
              <a:t>봄 축제</a:t>
            </a:r>
            <a:r>
              <a:rPr lang="en-US" altLang="ko-Kore-KR" sz="2400" b="1" dirty="0">
                <a:solidFill>
                  <a:schemeClr val="bg1"/>
                </a:solidFill>
                <a:latin typeface="+mj-lt"/>
                <a:ea typeface="+mj-ea"/>
              </a:rPr>
              <a:t>(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3~5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15" name="내용 개체 틀 14">
            <a:extLst>
              <a:ext uri="{FF2B5EF4-FFF2-40B4-BE49-F238E27FC236}">
                <a16:creationId xmlns:a16="http://schemas.microsoft.com/office/drawing/2014/main" id="{D21685F9-EE11-9F4E-A67F-27DD5C725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218741"/>
              </p:ext>
            </p:extLst>
          </p:nvPr>
        </p:nvGraphicFramePr>
        <p:xfrm>
          <a:off x="-720725" y="1206318"/>
          <a:ext cx="11036300" cy="414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그림 16" descr="텍스트, 나무, 표지판이(가) 표시된 사진&#10;&#10;자동 생성된 설명">
            <a:extLst>
              <a:ext uri="{FF2B5EF4-FFF2-40B4-BE49-F238E27FC236}">
                <a16:creationId xmlns:a16="http://schemas.microsoft.com/office/drawing/2014/main" id="{CC3BEFC9-BF9D-114E-90BB-20EAA469C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9220" y="843970"/>
            <a:ext cx="2508733" cy="3542293"/>
          </a:xfrm>
          <a:prstGeom prst="rect">
            <a:avLst/>
          </a:prstGeom>
        </p:spPr>
      </p:pic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368765F5-6DCF-F048-ACFD-B11CE0084515}"/>
              </a:ext>
            </a:extLst>
          </p:cNvPr>
          <p:cNvSpPr/>
          <p:nvPr/>
        </p:nvSpPr>
        <p:spPr>
          <a:xfrm>
            <a:off x="9309220" y="4514850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dirty="0"/>
              <a:t>벚꽃 축제를 홍보하는 포스터</a:t>
            </a:r>
          </a:p>
        </p:txBody>
      </p:sp>
    </p:spTree>
    <p:extLst>
      <p:ext uri="{BB962C8B-B14F-4D97-AF65-F5344CB8AC3E}">
        <p14:creationId xmlns:p14="http://schemas.microsoft.com/office/powerpoint/2010/main" val="13780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5" grpId="0">
        <p:bldAsOne/>
      </p:bldGraphic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E50F950B-599A-F142-80DB-D966C1468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60568"/>
              </p:ext>
            </p:extLst>
          </p:nvPr>
        </p:nvGraphicFramePr>
        <p:xfrm>
          <a:off x="322261" y="1102612"/>
          <a:ext cx="11869738" cy="475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A184EAB7-B8E5-D945-A8B4-1A41B3807FFF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sz="2400" b="1">
                <a:solidFill>
                  <a:schemeClr val="bg1"/>
                </a:solidFill>
                <a:latin typeface="+mj-lt"/>
                <a:ea typeface="+mj-ea"/>
              </a:rPr>
              <a:t>2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-</a:t>
            </a:r>
            <a:r>
              <a:rPr lang="ko-Kore-KR" altLang="en-US" sz="2400" b="1">
                <a:solidFill>
                  <a:schemeClr val="bg1"/>
                </a:solidFill>
                <a:latin typeface="+mj-lt"/>
                <a:ea typeface="+mj-ea"/>
              </a:rPr>
              <a:t>봄 축제</a:t>
            </a:r>
            <a:r>
              <a:rPr lang="en-US" altLang="ko-Kore-KR" sz="2400" b="1">
                <a:solidFill>
                  <a:schemeClr val="bg1"/>
                </a:solidFill>
                <a:latin typeface="+mj-lt"/>
                <a:ea typeface="+mj-ea"/>
              </a:rPr>
              <a:t>(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3~5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11" name="표 11">
            <a:extLst>
              <a:ext uri="{FF2B5EF4-FFF2-40B4-BE49-F238E27FC236}">
                <a16:creationId xmlns:a16="http://schemas.microsoft.com/office/drawing/2014/main" id="{748432D1-56E2-104D-9D8F-B8E5B3CD7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91046"/>
              </p:ext>
            </p:extLst>
          </p:nvPr>
        </p:nvGraphicFramePr>
        <p:xfrm>
          <a:off x="7200900" y="748240"/>
          <a:ext cx="3571876" cy="486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6">
                  <a:extLst>
                    <a:ext uri="{9D8B030D-6E8A-4147-A177-3AD203B41FA5}">
                      <a16:colId xmlns:a16="http://schemas.microsoft.com/office/drawing/2014/main" val="2807705592"/>
                    </a:ext>
                  </a:extLst>
                </a:gridCol>
              </a:tblGrid>
              <a:tr h="946702">
                <a:tc>
                  <a:txBody>
                    <a:bodyPr/>
                    <a:lstStyle/>
                    <a:p>
                      <a:pPr algn="ctr"/>
                      <a:endParaRPr lang="en-US" altLang="ko-Kore-KR"/>
                    </a:p>
                    <a:p>
                      <a:pPr algn="ctr"/>
                      <a:r>
                        <a:rPr lang="ko-Kore-KR" altLang="en-US"/>
                        <a:t>벚꽃축제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5493"/>
                  </a:ext>
                </a:extLst>
              </a:tr>
              <a:tr h="3920046">
                <a:tc>
                  <a:txBody>
                    <a:bodyPr/>
                    <a:lstStyle/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r>
                        <a:rPr lang="ko-Kore-KR" altLang="en-US" dirty="0"/>
                        <a:t>일본의 벚꽃축제는</a:t>
                      </a:r>
                      <a:endParaRPr lang="en-US" altLang="ko-Kore-KR" dirty="0"/>
                    </a:p>
                    <a:p>
                      <a:pPr algn="ctr"/>
                      <a:r>
                        <a:rPr lang="ko-Kore-KR" altLang="en-US" dirty="0"/>
                        <a:t>남녀노소가 모여 돗자리를 깔고</a:t>
                      </a:r>
                      <a:endParaRPr lang="en-US" altLang="ko-Kore-KR" dirty="0"/>
                    </a:p>
                    <a:p>
                      <a:pPr algn="ctr"/>
                      <a:r>
                        <a:rPr lang="ko-Kore-KR" altLang="en-US" dirty="0"/>
                        <a:t>음식과 술 등을 마시며</a:t>
                      </a:r>
                      <a:endParaRPr lang="en-US" altLang="ko-Kore-KR" dirty="0"/>
                    </a:p>
                    <a:p>
                      <a:pPr algn="ctr"/>
                      <a:r>
                        <a:rPr lang="ko-Kore-KR" altLang="en-US" dirty="0"/>
                        <a:t>경치를 구경하며 이야기를 하며</a:t>
                      </a:r>
                      <a:endParaRPr lang="en-US" altLang="ko-Kore-KR" dirty="0"/>
                    </a:p>
                    <a:p>
                      <a:pPr algn="ctr"/>
                      <a:r>
                        <a:rPr lang="ko-Kore-KR" altLang="en-US" dirty="0"/>
                        <a:t>즐기는 축제이다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A413E38-EF5D-AB48-B123-15A7424EC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789989"/>
              </p:ext>
            </p:extLst>
          </p:nvPr>
        </p:nvGraphicFramePr>
        <p:xfrm>
          <a:off x="-1071563" y="1200151"/>
          <a:ext cx="11058525" cy="424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0C1FB617-011B-1841-9CE7-64B40D048A7D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1-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여름 축제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(6~8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DD6155D5-A4B5-4F4F-84B1-3E4BD3012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425" y="841244"/>
            <a:ext cx="2695030" cy="3530158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E75818BF-466B-4547-BACD-BFDAF5E8C600}"/>
              </a:ext>
            </a:extLst>
          </p:cNvPr>
          <p:cNvSpPr/>
          <p:nvPr/>
        </p:nvSpPr>
        <p:spPr>
          <a:xfrm>
            <a:off x="9208573" y="4549995"/>
            <a:ext cx="250873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/>
              <a:t>불꽃축제</a:t>
            </a:r>
            <a:r>
              <a:rPr lang="ko-KR" altLang="en-US"/>
              <a:t> 하나비</a:t>
            </a:r>
            <a:r>
              <a:rPr lang="en-US" altLang="en-US"/>
              <a:t>(</a:t>
            </a:r>
            <a:r>
              <a:rPr lang="ko-KR" altLang="en-US"/>
              <a:t>花火</a:t>
            </a:r>
            <a:r>
              <a:rPr lang="en-US" altLang="ko-KR"/>
              <a:t>)</a:t>
            </a:r>
            <a:endParaRPr lang="ko-KR" altLang="en-US"/>
          </a:p>
          <a:p>
            <a:pPr algn="ctr"/>
            <a:r>
              <a:rPr kumimoji="1" lang="ko-Kore-KR" altLang="en-US"/>
              <a:t>홍보 포스터</a:t>
            </a:r>
          </a:p>
        </p:txBody>
      </p:sp>
    </p:spTree>
    <p:extLst>
      <p:ext uri="{BB962C8B-B14F-4D97-AF65-F5344CB8AC3E}">
        <p14:creationId xmlns:p14="http://schemas.microsoft.com/office/powerpoint/2010/main" val="15899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0BFF2D07-0388-E14E-8403-DAA5860E88AF}"/>
              </a:ext>
            </a:extLst>
          </p:cNvPr>
          <p:cNvSpPr/>
          <p:nvPr/>
        </p:nvSpPr>
        <p:spPr>
          <a:xfrm>
            <a:off x="26489" y="105079"/>
            <a:ext cx="3781423" cy="849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2-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여름 축제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(6~8</a:t>
            </a:r>
            <a:r>
              <a:rPr lang="ko-KR" altLang="en-US" sz="2400" b="1">
                <a:solidFill>
                  <a:schemeClr val="bg1"/>
                </a:solidFill>
                <a:latin typeface="+mj-lt"/>
                <a:ea typeface="+mj-ea"/>
              </a:rPr>
              <a:t>월</a:t>
            </a:r>
            <a:r>
              <a:rPr lang="en-US" altLang="ko-KR" sz="2400" b="1">
                <a:solidFill>
                  <a:schemeClr val="bg1"/>
                </a:solidFill>
                <a:latin typeface="+mj-lt"/>
                <a:ea typeface="+mj-ea"/>
              </a:rPr>
              <a:t>)</a:t>
            </a:r>
            <a:endParaRPr lang="ko-Kore-KR" altLang="en-US" sz="2400" b="1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18" name="표 11">
            <a:extLst>
              <a:ext uri="{FF2B5EF4-FFF2-40B4-BE49-F238E27FC236}">
                <a16:creationId xmlns:a16="http://schemas.microsoft.com/office/drawing/2014/main" id="{11C9B6B0-5515-4E47-961F-8A9B3CFAB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51337"/>
              </p:ext>
            </p:extLst>
          </p:nvPr>
        </p:nvGraphicFramePr>
        <p:xfrm>
          <a:off x="8115299" y="962660"/>
          <a:ext cx="3571876" cy="436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6">
                  <a:extLst>
                    <a:ext uri="{9D8B030D-6E8A-4147-A177-3AD203B41FA5}">
                      <a16:colId xmlns:a16="http://schemas.microsoft.com/office/drawing/2014/main" val="2807705592"/>
                    </a:ext>
                  </a:extLst>
                </a:gridCol>
              </a:tblGrid>
              <a:tr h="441733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/>
                        <a:t>오본</a:t>
                      </a:r>
                      <a:endParaRPr lang="en-US" altLang="ko-Kore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5493"/>
                  </a:ext>
                </a:extLst>
              </a:tr>
              <a:tr h="3920046">
                <a:tc>
                  <a:txBody>
                    <a:bodyPr/>
                    <a:lstStyle/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endParaRPr lang="en-US" altLang="ko-Kore-KR" dirty="0"/>
                    </a:p>
                    <a:p>
                      <a:pPr algn="ctr"/>
                      <a:r>
                        <a:rPr lang="ko-KR" altLang="en-US" dirty="0"/>
                        <a:t>오본은 정월과 함께 일본 최대의 명절이다</a:t>
                      </a:r>
                      <a:r>
                        <a:rPr lang="en-US" altLang="ko-KR" dirty="0"/>
                        <a:t>.</a:t>
                      </a:r>
                      <a:r>
                        <a:rPr lang="ko-KR" altLang="en-US" dirty="0"/>
                        <a:t>  이날에는 저승에 있는 조상들이 </a:t>
                      </a:r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년에 한번 이승에 있는 후손을 찾아오는 날이라고 하며 후손들이 조상들을 맞이하는 여러가지 준비를 하곤 한다</a:t>
                      </a:r>
                      <a:r>
                        <a:rPr lang="en-US" altLang="ko-KR" dirty="0"/>
                        <a:t>.</a:t>
                      </a:r>
                      <a:endParaRPr lang="en-US" altLang="ko-Kore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7459"/>
                  </a:ext>
                </a:extLst>
              </a:tr>
            </a:tbl>
          </a:graphicData>
        </a:graphic>
      </p:graphicFrame>
      <p:graphicFrame>
        <p:nvGraphicFramePr>
          <p:cNvPr id="24" name="내용 개체 틀 23">
            <a:extLst>
              <a:ext uri="{FF2B5EF4-FFF2-40B4-BE49-F238E27FC236}">
                <a16:creationId xmlns:a16="http://schemas.microsoft.com/office/drawing/2014/main" id="{79571080-661A-1440-B048-CAAC8ED19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063117"/>
              </p:ext>
            </p:extLst>
          </p:nvPr>
        </p:nvGraphicFramePr>
        <p:xfrm>
          <a:off x="-3072443" y="914848"/>
          <a:ext cx="15047325" cy="513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3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4" grpId="0">
        <p:bldAsOne/>
      </p:bldGraphic>
    </p:bldLst>
  </p:timing>
</p:sld>
</file>

<file path=ppt/theme/theme1.xml><?xml version="1.0" encoding="utf-8"?>
<a:theme xmlns:a="http://schemas.openxmlformats.org/drawingml/2006/main" name="배지">
  <a:themeElements>
    <a:clrScheme name="배지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배지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배지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{0BEF3463-9E2A-E943-A122-312A4646C026}tf10001071</Template>
  <TotalTime>356</TotalTime>
  <Words>802</Words>
  <Application>Microsoft Macintosh PowerPoint</Application>
  <PresentationFormat>와이드스크린</PresentationFormat>
  <Paragraphs>169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배지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양석준</dc:creator>
  <cp:lastModifiedBy>양석준</cp:lastModifiedBy>
  <cp:revision>25</cp:revision>
  <dcterms:created xsi:type="dcterms:W3CDTF">2021-03-29T13:28:46Z</dcterms:created>
  <dcterms:modified xsi:type="dcterms:W3CDTF">2021-03-31T02:35:38Z</dcterms:modified>
</cp:coreProperties>
</file>