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640" y="378"/>
      </p:cViewPr>
      <p:guideLst>
        <p:guide orient="horz" pos="7394"/>
        <p:guide pos="53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5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9" y="8161020"/>
            <a:ext cx="5958523" cy="36804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1" y="1210155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4" y="1210155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3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1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40"/>
            <a:ext cx="3761022" cy="82977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40"/>
            <a:ext cx="3762500" cy="82977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2" y="573407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10"/>
            <a:ext cx="4758542" cy="12291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2" y="3013712"/>
            <a:ext cx="2800447" cy="98512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9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10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2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9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2015-03-24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9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9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7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신경심리평가 및 재활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가족상담과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재활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재활상담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심리통계</a:t>
            </a:r>
            <a:endParaRPr lang="en-US" altLang="ko-KR" sz="1100" dirty="0"/>
          </a:p>
        </p:txBody>
      </p:sp>
      <p:sp>
        <p:nvSpPr>
          <p:cNvPr id="80" name="직사각형 79"/>
          <p:cNvSpPr/>
          <p:nvPr/>
        </p:nvSpPr>
        <p:spPr>
          <a:xfrm>
            <a:off x="6552726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심리사회기술 훈련 및 실습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7542235" y="101119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재활심리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심리검사및 실습</a:t>
            </a:r>
            <a:endParaRPr lang="en-US" altLang="ko-KR" sz="1100" dirty="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성격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분석학</a:t>
            </a:r>
            <a:endParaRPr lang="en-US" altLang="ko-KR" sz="1100" smtClean="0"/>
          </a:p>
        </p:txBody>
      </p:sp>
      <p:sp>
        <p:nvSpPr>
          <p:cNvPr id="49" name="직사각형 48"/>
          <p:cNvSpPr/>
          <p:nvPr/>
        </p:nvSpPr>
        <p:spPr>
          <a:xfrm>
            <a:off x="2239863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발달정신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병리학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이상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발달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긍정심리재활</a:t>
            </a:r>
            <a:endParaRPr lang="en-US" altLang="ko-KR" sz="1100" dirty="0" smtClean="0"/>
          </a:p>
        </p:txBody>
      </p:sp>
      <p:cxnSp>
        <p:nvCxnSpPr>
          <p:cNvPr id="169" name="꺾인 연결선 168"/>
          <p:cNvCxnSpPr>
            <a:stCxn id="54" idx="1"/>
            <a:endCxn id="56" idx="1"/>
          </p:cNvCxnSpPr>
          <p:nvPr/>
        </p:nvCxnSpPr>
        <p:spPr>
          <a:xfrm rot="10800000" flipV="1">
            <a:off x="1087735" y="1296244"/>
            <a:ext cx="1588" cy="792088"/>
          </a:xfrm>
          <a:prstGeom prst="bentConnector3">
            <a:avLst>
              <a:gd name="adj1" fmla="val 719773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꺾인 연결선 172"/>
          <p:cNvCxnSpPr>
            <a:stCxn id="45" idx="1"/>
            <a:endCxn id="47" idx="1"/>
          </p:cNvCxnSpPr>
          <p:nvPr/>
        </p:nvCxnSpPr>
        <p:spPr>
          <a:xfrm rot="10800000" flipV="1">
            <a:off x="2239864" y="1296244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꺾인 연결선 179"/>
          <p:cNvCxnSpPr>
            <a:stCxn id="47" idx="1"/>
            <a:endCxn id="49" idx="1"/>
          </p:cNvCxnSpPr>
          <p:nvPr/>
        </p:nvCxnSpPr>
        <p:spPr>
          <a:xfrm rot="10800000" flipV="1">
            <a:off x="2239864" y="2088332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꺾인 연결선 191"/>
          <p:cNvCxnSpPr/>
          <p:nvPr/>
        </p:nvCxnSpPr>
        <p:spPr>
          <a:xfrm rot="10800000" flipV="1">
            <a:off x="2239864" y="2867721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꺾인 연결선 195"/>
          <p:cNvCxnSpPr>
            <a:stCxn id="46" idx="1"/>
            <a:endCxn id="48" idx="1"/>
          </p:cNvCxnSpPr>
          <p:nvPr/>
        </p:nvCxnSpPr>
        <p:spPr>
          <a:xfrm rot="10800000" flipV="1">
            <a:off x="3247975" y="1296244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>
            <a:stCxn id="48" idx="1"/>
            <a:endCxn id="50" idx="1"/>
          </p:cNvCxnSpPr>
          <p:nvPr/>
        </p:nvCxnSpPr>
        <p:spPr>
          <a:xfrm rot="10800000" flipV="1">
            <a:off x="3247975" y="2088332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꺾인 연결선 201"/>
          <p:cNvCxnSpPr>
            <a:stCxn id="50" idx="1"/>
            <a:endCxn id="52" idx="1"/>
          </p:cNvCxnSpPr>
          <p:nvPr/>
        </p:nvCxnSpPr>
        <p:spPr>
          <a:xfrm rot="10800000" flipV="1">
            <a:off x="3247975" y="2880422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꺾인 연결선 204"/>
          <p:cNvCxnSpPr/>
          <p:nvPr/>
        </p:nvCxnSpPr>
        <p:spPr>
          <a:xfrm rot="10800000" flipH="1" flipV="1">
            <a:off x="3425775" y="3685208"/>
            <a:ext cx="7617" cy="741288"/>
          </a:xfrm>
          <a:prstGeom prst="bentConnector3">
            <a:avLst>
              <a:gd name="adj1" fmla="val -300118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꺾인 연결선 207"/>
          <p:cNvCxnSpPr>
            <a:stCxn id="186" idx="1"/>
            <a:endCxn id="78" idx="1"/>
          </p:cNvCxnSpPr>
          <p:nvPr/>
        </p:nvCxnSpPr>
        <p:spPr>
          <a:xfrm rot="10800000" flipV="1">
            <a:off x="4400104" y="1296244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꺾인 연결선 210"/>
          <p:cNvCxnSpPr>
            <a:stCxn id="78" idx="1"/>
            <a:endCxn id="86" idx="1"/>
          </p:cNvCxnSpPr>
          <p:nvPr/>
        </p:nvCxnSpPr>
        <p:spPr>
          <a:xfrm rot="10800000" flipV="1">
            <a:off x="4400104" y="2088332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꺾인 연결선 213"/>
          <p:cNvCxnSpPr>
            <a:stCxn id="86" idx="1"/>
            <a:endCxn id="95" idx="1"/>
          </p:cNvCxnSpPr>
          <p:nvPr/>
        </p:nvCxnSpPr>
        <p:spPr>
          <a:xfrm rot="10800000" flipV="1">
            <a:off x="4400104" y="2880422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꺾인 연결선 216"/>
          <p:cNvCxnSpPr/>
          <p:nvPr/>
        </p:nvCxnSpPr>
        <p:spPr>
          <a:xfrm rot="10800000" flipV="1">
            <a:off x="4547422" y="3672509"/>
            <a:ext cx="5083" cy="753988"/>
          </a:xfrm>
          <a:prstGeom prst="bentConnector3">
            <a:avLst>
              <a:gd name="adj1" fmla="val 4597344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꺾인 연결선 219"/>
          <p:cNvCxnSpPr>
            <a:stCxn id="188" idx="1"/>
            <a:endCxn id="79" idx="1"/>
          </p:cNvCxnSpPr>
          <p:nvPr/>
        </p:nvCxnSpPr>
        <p:spPr>
          <a:xfrm rot="10800000" flipV="1">
            <a:off x="5408215" y="1296244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꺾인 연결선 222"/>
          <p:cNvCxnSpPr>
            <a:stCxn id="79" idx="1"/>
            <a:endCxn id="87" idx="1"/>
          </p:cNvCxnSpPr>
          <p:nvPr/>
        </p:nvCxnSpPr>
        <p:spPr>
          <a:xfrm rot="10800000" flipV="1">
            <a:off x="5408215" y="2088332"/>
            <a:ext cx="1588" cy="792088"/>
          </a:xfrm>
          <a:prstGeom prst="bentConnector3">
            <a:avLst>
              <a:gd name="adj1" fmla="val 3198993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꺾인 연결선 225"/>
          <p:cNvCxnSpPr/>
          <p:nvPr/>
        </p:nvCxnSpPr>
        <p:spPr>
          <a:xfrm rot="10800000" flipV="1">
            <a:off x="5586015" y="2880419"/>
            <a:ext cx="1588" cy="784459"/>
          </a:xfrm>
          <a:prstGeom prst="bentConnector3">
            <a:avLst>
              <a:gd name="adj1" fmla="val 14395466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꺾인 연결선 228"/>
          <p:cNvCxnSpPr/>
          <p:nvPr/>
        </p:nvCxnSpPr>
        <p:spPr>
          <a:xfrm rot="10800000" flipH="1" flipV="1">
            <a:off x="5586015" y="3664878"/>
            <a:ext cx="7617" cy="799717"/>
          </a:xfrm>
          <a:prstGeom prst="bentConnector3">
            <a:avLst>
              <a:gd name="adj1" fmla="val -300118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꺾인 연결선 235"/>
          <p:cNvCxnSpPr>
            <a:stCxn id="191" idx="1"/>
            <a:endCxn id="80" idx="1"/>
          </p:cNvCxnSpPr>
          <p:nvPr/>
        </p:nvCxnSpPr>
        <p:spPr>
          <a:xfrm rot="10800000" flipV="1">
            <a:off x="6552726" y="1296244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꺾인 연결선 276"/>
          <p:cNvCxnSpPr>
            <a:stCxn id="54" idx="3"/>
            <a:endCxn id="56" idx="3"/>
          </p:cNvCxnSpPr>
          <p:nvPr/>
        </p:nvCxnSpPr>
        <p:spPr>
          <a:xfrm>
            <a:off x="1879823" y="1296244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꺾인 연결선 279"/>
          <p:cNvCxnSpPr>
            <a:stCxn id="45" idx="3"/>
            <a:endCxn id="47" idx="3"/>
          </p:cNvCxnSpPr>
          <p:nvPr/>
        </p:nvCxnSpPr>
        <p:spPr>
          <a:xfrm>
            <a:off x="3031951" y="1296244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꺾인 연결선 284"/>
          <p:cNvCxnSpPr>
            <a:stCxn id="47" idx="3"/>
            <a:endCxn id="49" idx="3"/>
          </p:cNvCxnSpPr>
          <p:nvPr/>
        </p:nvCxnSpPr>
        <p:spPr>
          <a:xfrm>
            <a:off x="3031951" y="2088332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꺾인 연결선 287"/>
          <p:cNvCxnSpPr>
            <a:stCxn id="49" idx="3"/>
            <a:endCxn id="51" idx="3"/>
          </p:cNvCxnSpPr>
          <p:nvPr/>
        </p:nvCxnSpPr>
        <p:spPr>
          <a:xfrm>
            <a:off x="3031951" y="2880422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꺾인 연결선 290"/>
          <p:cNvCxnSpPr>
            <a:stCxn id="46" idx="3"/>
            <a:endCxn id="48" idx="3"/>
          </p:cNvCxnSpPr>
          <p:nvPr/>
        </p:nvCxnSpPr>
        <p:spPr>
          <a:xfrm>
            <a:off x="4040063" y="1296244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꺾인 연결선 293"/>
          <p:cNvCxnSpPr>
            <a:stCxn id="48" idx="3"/>
            <a:endCxn id="50" idx="3"/>
          </p:cNvCxnSpPr>
          <p:nvPr/>
        </p:nvCxnSpPr>
        <p:spPr>
          <a:xfrm>
            <a:off x="4040063" y="2088332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꺾인 연결선 296"/>
          <p:cNvCxnSpPr>
            <a:stCxn id="50" idx="3"/>
            <a:endCxn id="52" idx="3"/>
          </p:cNvCxnSpPr>
          <p:nvPr/>
        </p:nvCxnSpPr>
        <p:spPr>
          <a:xfrm>
            <a:off x="4040063" y="2880422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꺾인 연결선 299"/>
          <p:cNvCxnSpPr/>
          <p:nvPr/>
        </p:nvCxnSpPr>
        <p:spPr>
          <a:xfrm>
            <a:off x="3887664" y="3672507"/>
            <a:ext cx="7617" cy="741288"/>
          </a:xfrm>
          <a:prstGeom prst="bentConnector3">
            <a:avLst>
              <a:gd name="adj1" fmla="val 310118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꺾인 연결선 302"/>
          <p:cNvCxnSpPr>
            <a:stCxn id="186" idx="3"/>
            <a:endCxn id="78" idx="3"/>
          </p:cNvCxnSpPr>
          <p:nvPr/>
        </p:nvCxnSpPr>
        <p:spPr>
          <a:xfrm>
            <a:off x="5192191" y="1296244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꺾인 연결선 305"/>
          <p:cNvCxnSpPr>
            <a:stCxn id="78" idx="3"/>
            <a:endCxn id="86" idx="3"/>
          </p:cNvCxnSpPr>
          <p:nvPr/>
        </p:nvCxnSpPr>
        <p:spPr>
          <a:xfrm>
            <a:off x="5192191" y="2088332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꺾인 연결선 309"/>
          <p:cNvCxnSpPr/>
          <p:nvPr/>
        </p:nvCxnSpPr>
        <p:spPr>
          <a:xfrm>
            <a:off x="5192191" y="2880422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꺾인 연결선 312"/>
          <p:cNvCxnSpPr/>
          <p:nvPr/>
        </p:nvCxnSpPr>
        <p:spPr>
          <a:xfrm flipH="1">
            <a:off x="5024443" y="3676632"/>
            <a:ext cx="5083" cy="753988"/>
          </a:xfrm>
          <a:prstGeom prst="bentConnector3">
            <a:avLst>
              <a:gd name="adj1" fmla="val -4497344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꺾인 연결선 317"/>
          <p:cNvCxnSpPr>
            <a:stCxn id="188" idx="3"/>
            <a:endCxn id="79" idx="3"/>
          </p:cNvCxnSpPr>
          <p:nvPr/>
        </p:nvCxnSpPr>
        <p:spPr>
          <a:xfrm>
            <a:off x="6200303" y="1296244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꺾인 연결선 320"/>
          <p:cNvCxnSpPr>
            <a:stCxn id="79" idx="3"/>
            <a:endCxn id="87" idx="3"/>
          </p:cNvCxnSpPr>
          <p:nvPr/>
        </p:nvCxnSpPr>
        <p:spPr>
          <a:xfrm>
            <a:off x="6200303" y="2088332"/>
            <a:ext cx="1588" cy="792088"/>
          </a:xfrm>
          <a:prstGeom prst="bentConnector3">
            <a:avLst>
              <a:gd name="adj1" fmla="val 479849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꺾인 연결선 323"/>
          <p:cNvCxnSpPr/>
          <p:nvPr/>
        </p:nvCxnSpPr>
        <p:spPr>
          <a:xfrm flipH="1">
            <a:off x="6032513" y="2880421"/>
            <a:ext cx="15390" cy="784459"/>
          </a:xfrm>
          <a:prstGeom prst="bentConnector3">
            <a:avLst>
              <a:gd name="adj1" fmla="val -148538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꺾인 연결선 326"/>
          <p:cNvCxnSpPr/>
          <p:nvPr/>
        </p:nvCxnSpPr>
        <p:spPr>
          <a:xfrm>
            <a:off x="6019813" y="3686539"/>
            <a:ext cx="23007" cy="799717"/>
          </a:xfrm>
          <a:prstGeom prst="bentConnector3">
            <a:avLst>
              <a:gd name="adj1" fmla="val 1093611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직사각형 127"/>
          <p:cNvSpPr/>
          <p:nvPr/>
        </p:nvSpPr>
        <p:spPr>
          <a:xfrm>
            <a:off x="106413" y="98579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129" name="직사각형 128"/>
          <p:cNvSpPr/>
          <p:nvPr/>
        </p:nvSpPr>
        <p:spPr>
          <a:xfrm>
            <a:off x="112683" y="1800299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장애의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이해</a:t>
            </a:r>
            <a:endParaRPr lang="en-US" altLang="ko-KR" sz="1100" dirty="0" smtClean="0"/>
          </a:p>
        </p:txBody>
      </p:sp>
      <p:cxnSp>
        <p:nvCxnSpPr>
          <p:cNvPr id="131" name="꺾인 연결선 130"/>
          <p:cNvCxnSpPr/>
          <p:nvPr/>
        </p:nvCxnSpPr>
        <p:spPr>
          <a:xfrm rot="10800000" flipV="1">
            <a:off x="120621" y="1308946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직사각형 135"/>
          <p:cNvSpPr/>
          <p:nvPr/>
        </p:nvSpPr>
        <p:spPr>
          <a:xfrm>
            <a:off x="2239863" y="412906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행동치료</a:t>
            </a:r>
            <a:endParaRPr lang="en-US" altLang="ko-KR" sz="1100" dirty="0" smtClean="0"/>
          </a:p>
        </p:txBody>
      </p:sp>
      <p:cxnSp>
        <p:nvCxnSpPr>
          <p:cNvPr id="137" name="꺾인 연결선 136"/>
          <p:cNvCxnSpPr/>
          <p:nvPr/>
        </p:nvCxnSpPr>
        <p:spPr>
          <a:xfrm rot="10800000" flipV="1">
            <a:off x="2239864" y="3671863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꺾인 연결선 137"/>
          <p:cNvCxnSpPr/>
          <p:nvPr/>
        </p:nvCxnSpPr>
        <p:spPr>
          <a:xfrm>
            <a:off x="3031951" y="3686153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꺾인 연결선 149"/>
          <p:cNvCxnSpPr/>
          <p:nvPr/>
        </p:nvCxnSpPr>
        <p:spPr>
          <a:xfrm>
            <a:off x="8313765" y="1321645"/>
            <a:ext cx="1588" cy="792088"/>
          </a:xfrm>
          <a:prstGeom prst="bentConnector3">
            <a:avLst>
              <a:gd name="adj1" fmla="val 55982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꺾인 연결선 152"/>
          <p:cNvCxnSpPr/>
          <p:nvPr/>
        </p:nvCxnSpPr>
        <p:spPr>
          <a:xfrm rot="10800000" flipV="1">
            <a:off x="7542236" y="1296244"/>
            <a:ext cx="1588" cy="792088"/>
          </a:xfrm>
          <a:prstGeom prst="bentConnector3">
            <a:avLst>
              <a:gd name="adj1" fmla="val 719773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직선 연결선 153"/>
          <p:cNvCxnSpPr/>
          <p:nvPr/>
        </p:nvCxnSpPr>
        <p:spPr>
          <a:xfrm>
            <a:off x="7335859" y="2095465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연결선 154"/>
          <p:cNvCxnSpPr/>
          <p:nvPr/>
        </p:nvCxnSpPr>
        <p:spPr>
          <a:xfrm>
            <a:off x="7335859" y="129694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직사각형 86"/>
          <p:cNvSpPr/>
          <p:nvPr/>
        </p:nvSpPr>
        <p:spPr>
          <a:xfrm>
            <a:off x="5408215" y="259238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집단심리재활이론 및 실습</a:t>
            </a:r>
            <a:endParaRPr lang="en-US" altLang="ko-KR" sz="1100" dirty="0"/>
          </a:p>
        </p:txBody>
      </p:sp>
      <p:sp>
        <p:nvSpPr>
          <p:cNvPr id="96" name="직사각형 95"/>
          <p:cNvSpPr/>
          <p:nvPr/>
        </p:nvSpPr>
        <p:spPr>
          <a:xfrm>
            <a:off x="5408215" y="3355949"/>
            <a:ext cx="776698" cy="6178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장애아동심리재활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7542235" y="180971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재활심리현장실습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384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미술치료</a:t>
            </a:r>
            <a:endParaRPr lang="en-US" altLang="ko-KR" sz="1100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임상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25763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장애아동진단 및 평가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7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장노년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재활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395020" y="41384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놀이치료</a:t>
            </a:r>
            <a:endParaRPr lang="en-US" altLang="ko-KR" sz="1100" dirty="0" smtClean="0"/>
          </a:p>
        </p:txBody>
      </p:sp>
      <p:cxnSp>
        <p:nvCxnSpPr>
          <p:cNvPr id="104" name="꺾인 연결선 103"/>
          <p:cNvCxnSpPr/>
          <p:nvPr/>
        </p:nvCxnSpPr>
        <p:spPr>
          <a:xfrm>
            <a:off x="911201" y="1296244"/>
            <a:ext cx="1588" cy="792088"/>
          </a:xfrm>
          <a:prstGeom prst="bentConnector3">
            <a:avLst>
              <a:gd name="adj1" fmla="val 399874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78</Words>
  <Application>Microsoft Office PowerPoint</Application>
  <PresentationFormat>사용자 지정</PresentationFormat>
  <Paragraphs>55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Com</cp:lastModifiedBy>
  <cp:revision>78</cp:revision>
  <dcterms:created xsi:type="dcterms:W3CDTF">2011-03-08T06:22:35Z</dcterms:created>
  <dcterms:modified xsi:type="dcterms:W3CDTF">2015-03-24T06:02:49Z</dcterms:modified>
</cp:coreProperties>
</file>