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30" y="-66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1" name="직선 연결선 360"/>
          <p:cNvCxnSpPr>
            <a:stCxn id="134" idx="3"/>
            <a:endCxn id="119" idx="1"/>
          </p:cNvCxnSpPr>
          <p:nvPr/>
        </p:nvCxnSpPr>
        <p:spPr>
          <a:xfrm>
            <a:off x="3039568" y="7632948"/>
            <a:ext cx="4528887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직선 연결선 354"/>
          <p:cNvCxnSpPr>
            <a:stCxn id="104" idx="3"/>
            <a:endCxn id="69" idx="1"/>
          </p:cNvCxnSpPr>
          <p:nvPr/>
        </p:nvCxnSpPr>
        <p:spPr>
          <a:xfrm>
            <a:off x="879328" y="6048772"/>
            <a:ext cx="352839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400103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신경심리평가 및 재활</a:t>
            </a:r>
            <a:endParaRPr lang="en-US" altLang="ko-KR" sz="1100" smtClean="0"/>
          </a:p>
        </p:txBody>
      </p:sp>
      <p:sp>
        <p:nvSpPr>
          <p:cNvPr id="188" name="직사각형 187"/>
          <p:cNvSpPr/>
          <p:nvPr/>
        </p:nvSpPr>
        <p:spPr>
          <a:xfrm>
            <a:off x="5408215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심리통계</a:t>
            </a:r>
            <a:endParaRPr lang="en-US" altLang="ko-KR" sz="1100" smtClean="0"/>
          </a:p>
        </p:txBody>
      </p:sp>
      <p:sp>
        <p:nvSpPr>
          <p:cNvPr id="191" name="직사각형 190"/>
          <p:cNvSpPr/>
          <p:nvPr/>
        </p:nvSpPr>
        <p:spPr>
          <a:xfrm>
            <a:off x="6552726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인지치료</a:t>
            </a:r>
            <a:endParaRPr lang="en-US" altLang="ko-KR" sz="1100" smtClean="0"/>
          </a:p>
        </p:txBody>
      </p:sp>
      <p:sp>
        <p:nvSpPr>
          <p:cNvPr id="78" name="직사각형 77"/>
          <p:cNvSpPr/>
          <p:nvPr/>
        </p:nvSpPr>
        <p:spPr>
          <a:xfrm>
            <a:off x="4400103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79" name="직사각형 78"/>
          <p:cNvSpPr/>
          <p:nvPr/>
        </p:nvSpPr>
        <p:spPr>
          <a:xfrm>
            <a:off x="5408215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정신역동치료</a:t>
            </a:r>
            <a:endParaRPr lang="en-US" altLang="ko-KR" sz="1100" smtClean="0"/>
          </a:p>
        </p:txBody>
      </p:sp>
      <p:sp>
        <p:nvSpPr>
          <p:cNvPr id="80" name="직사각형 79"/>
          <p:cNvSpPr/>
          <p:nvPr/>
        </p:nvSpPr>
        <p:spPr>
          <a:xfrm>
            <a:off x="6552726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재활상담</a:t>
            </a:r>
            <a:endParaRPr lang="en-US" altLang="ko-KR" sz="1100" smtClean="0"/>
          </a:p>
        </p:txBody>
      </p:sp>
      <p:sp>
        <p:nvSpPr>
          <p:cNvPr id="81" name="직사각형 80"/>
          <p:cNvSpPr/>
          <p:nvPr/>
        </p:nvSpPr>
        <p:spPr>
          <a:xfrm>
            <a:off x="7560838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인지치료임상실습</a:t>
            </a:r>
            <a:endParaRPr lang="en-US" altLang="ko-KR" sz="1100" smtClean="0"/>
          </a:p>
        </p:txBody>
      </p:sp>
      <p:sp>
        <p:nvSpPr>
          <p:cNvPr id="86" name="직사각형 85"/>
          <p:cNvSpPr/>
          <p:nvPr/>
        </p:nvSpPr>
        <p:spPr>
          <a:xfrm>
            <a:off x="4400103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성인심리검사실습</a:t>
            </a:r>
            <a:endParaRPr lang="en-US" altLang="ko-KR" sz="1100" smtClean="0"/>
          </a:p>
        </p:txBody>
      </p:sp>
      <p:sp>
        <p:nvSpPr>
          <p:cNvPr id="87" name="직사각형 86"/>
          <p:cNvSpPr/>
          <p:nvPr/>
        </p:nvSpPr>
        <p:spPr>
          <a:xfrm>
            <a:off x="5408215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개인 및 집단상담 실습</a:t>
            </a:r>
            <a:endParaRPr lang="en-US" altLang="ko-KR" sz="1100" smtClean="0"/>
          </a:p>
        </p:txBody>
      </p:sp>
      <p:sp>
        <p:nvSpPr>
          <p:cNvPr id="88" name="직사각형 87"/>
          <p:cNvSpPr/>
          <p:nvPr/>
        </p:nvSpPr>
        <p:spPr>
          <a:xfrm>
            <a:off x="6552726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놀이치료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임상실</a:t>
            </a:r>
            <a:r>
              <a:rPr lang="ko-KR" altLang="en-US" sz="1100" smtClean="0"/>
              <a:t>습</a:t>
            </a:r>
            <a:endParaRPr lang="en-US" altLang="ko-KR" sz="1100" smtClean="0"/>
          </a:p>
        </p:txBody>
      </p:sp>
      <p:sp>
        <p:nvSpPr>
          <p:cNvPr id="95" name="직사각형 94"/>
          <p:cNvSpPr/>
          <p:nvPr/>
        </p:nvSpPr>
        <p:spPr>
          <a:xfrm>
            <a:off x="4400103" y="33844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아동심리검사실습</a:t>
            </a:r>
            <a:endParaRPr lang="en-US" altLang="ko-KR" sz="1100" smtClean="0"/>
          </a:p>
        </p:txBody>
      </p:sp>
      <p:sp>
        <p:nvSpPr>
          <p:cNvPr id="96" name="직사각형 95"/>
          <p:cNvSpPr/>
          <p:nvPr/>
        </p:nvSpPr>
        <p:spPr>
          <a:xfrm>
            <a:off x="5408215" y="3384476"/>
            <a:ext cx="792088" cy="64807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행동치료 프로그램 개발</a:t>
            </a:r>
            <a:r>
              <a:rPr lang="ko-KR" altLang="en-US" sz="1100" smtClean="0"/>
              <a:t>및</a:t>
            </a:r>
            <a:r>
              <a:rPr lang="ko-KR" altLang="en-US" sz="1100" smtClean="0"/>
              <a:t>평가</a:t>
            </a:r>
            <a:endParaRPr lang="en-US" altLang="ko-KR" sz="1100" smtClean="0"/>
          </a:p>
        </p:txBody>
      </p:sp>
      <p:sp>
        <p:nvSpPr>
          <p:cNvPr id="98" name="직사각형 97"/>
          <p:cNvSpPr/>
          <p:nvPr/>
        </p:nvSpPr>
        <p:spPr>
          <a:xfrm>
            <a:off x="6552726" y="33844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미술치료임상실습</a:t>
            </a:r>
            <a:endParaRPr lang="en-US" altLang="ko-KR" sz="1100" smtClean="0"/>
          </a:p>
        </p:txBody>
      </p:sp>
      <p:sp>
        <p:nvSpPr>
          <p:cNvPr id="45" name="직사각형 44"/>
          <p:cNvSpPr/>
          <p:nvPr/>
        </p:nvSpPr>
        <p:spPr>
          <a:xfrm>
            <a:off x="2239863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학습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46" name="직사각형 45"/>
          <p:cNvSpPr/>
          <p:nvPr/>
        </p:nvSpPr>
        <p:spPr>
          <a:xfrm>
            <a:off x="3247975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신경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47" name="직사각형 46"/>
          <p:cNvSpPr/>
          <p:nvPr/>
        </p:nvSpPr>
        <p:spPr>
          <a:xfrm>
            <a:off x="2239863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성격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48" name="직사각형 47"/>
          <p:cNvSpPr/>
          <p:nvPr/>
        </p:nvSpPr>
        <p:spPr>
          <a:xfrm>
            <a:off x="3247975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분석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49" name="직사각형 48"/>
          <p:cNvSpPr/>
          <p:nvPr/>
        </p:nvSpPr>
        <p:spPr>
          <a:xfrm>
            <a:off x="2239863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발달정신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병리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50" name="직사각형 49"/>
          <p:cNvSpPr/>
          <p:nvPr/>
        </p:nvSpPr>
        <p:spPr>
          <a:xfrm>
            <a:off x="3247975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이상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51" name="직사각형 50"/>
          <p:cNvSpPr/>
          <p:nvPr/>
        </p:nvSpPr>
        <p:spPr>
          <a:xfrm>
            <a:off x="2239863" y="33844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행동치료</a:t>
            </a:r>
            <a:endParaRPr lang="en-US" altLang="ko-KR" sz="1100" smtClean="0"/>
          </a:p>
        </p:txBody>
      </p:sp>
      <p:sp>
        <p:nvSpPr>
          <p:cNvPr id="52" name="직사각형 51"/>
          <p:cNvSpPr/>
          <p:nvPr/>
        </p:nvSpPr>
        <p:spPr>
          <a:xfrm>
            <a:off x="3247975" y="33844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임상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53" name="직사각형 52"/>
          <p:cNvSpPr/>
          <p:nvPr/>
        </p:nvSpPr>
        <p:spPr>
          <a:xfrm>
            <a:off x="79623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54" name="직사각형 53"/>
          <p:cNvSpPr/>
          <p:nvPr/>
        </p:nvSpPr>
        <p:spPr>
          <a:xfrm>
            <a:off x="1087735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56" name="직사각형 55"/>
          <p:cNvSpPr/>
          <p:nvPr/>
        </p:nvSpPr>
        <p:spPr>
          <a:xfrm>
            <a:off x="1087735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응용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61" name="직사각형 60"/>
          <p:cNvSpPr/>
          <p:nvPr/>
        </p:nvSpPr>
        <p:spPr>
          <a:xfrm>
            <a:off x="4407720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행동치료임상실습</a:t>
            </a:r>
            <a:endParaRPr lang="en-US" altLang="ko-KR" sz="1100" smtClean="0"/>
          </a:p>
        </p:txBody>
      </p:sp>
      <p:sp>
        <p:nvSpPr>
          <p:cNvPr id="62" name="직사각형 61"/>
          <p:cNvSpPr/>
          <p:nvPr/>
        </p:nvSpPr>
        <p:spPr>
          <a:xfrm>
            <a:off x="5415832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놀이치료</a:t>
            </a:r>
            <a:endParaRPr lang="en-US" altLang="ko-KR" sz="1100" smtClean="0"/>
          </a:p>
        </p:txBody>
      </p:sp>
      <p:sp>
        <p:nvSpPr>
          <p:cNvPr id="64" name="직사각형 63"/>
          <p:cNvSpPr/>
          <p:nvPr/>
        </p:nvSpPr>
        <p:spPr>
          <a:xfrm>
            <a:off x="7568455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가족상담과 재활</a:t>
            </a:r>
            <a:endParaRPr lang="en-US" altLang="ko-KR" sz="1100" smtClean="0"/>
          </a:p>
        </p:txBody>
      </p:sp>
      <p:sp>
        <p:nvSpPr>
          <p:cNvPr id="66" name="직사각형 65"/>
          <p:cNvSpPr/>
          <p:nvPr/>
        </p:nvSpPr>
        <p:spPr>
          <a:xfrm>
            <a:off x="5415832" y="49686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미술치료</a:t>
            </a:r>
            <a:endParaRPr lang="en-US" altLang="ko-KR" sz="1100" smtClean="0"/>
          </a:p>
        </p:txBody>
      </p:sp>
      <p:sp>
        <p:nvSpPr>
          <p:cNvPr id="68" name="직사각형 67"/>
          <p:cNvSpPr/>
          <p:nvPr/>
        </p:nvSpPr>
        <p:spPr>
          <a:xfrm>
            <a:off x="7568455" y="49686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재활심리치료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69" name="직사각형 68"/>
          <p:cNvSpPr/>
          <p:nvPr/>
        </p:nvSpPr>
        <p:spPr>
          <a:xfrm>
            <a:off x="4407720" y="57607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장노년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재활</a:t>
            </a:r>
            <a:endParaRPr lang="en-US" altLang="ko-KR" sz="1100" smtClean="0"/>
          </a:p>
        </p:txBody>
      </p:sp>
      <p:sp>
        <p:nvSpPr>
          <p:cNvPr id="83" name="직사각형 82"/>
          <p:cNvSpPr/>
          <p:nvPr/>
        </p:nvSpPr>
        <p:spPr>
          <a:xfrm>
            <a:off x="3255592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아동심리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검</a:t>
            </a:r>
            <a:r>
              <a:rPr lang="ko-KR" altLang="en-US" sz="1100" smtClean="0"/>
              <a:t>사</a:t>
            </a:r>
            <a:endParaRPr lang="en-US" altLang="ko-KR" sz="1100" smtClean="0"/>
          </a:p>
        </p:txBody>
      </p:sp>
      <p:sp>
        <p:nvSpPr>
          <p:cNvPr id="91" name="직사각형 90"/>
          <p:cNvSpPr/>
          <p:nvPr/>
        </p:nvSpPr>
        <p:spPr>
          <a:xfrm>
            <a:off x="2247480" y="57607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92" name="직사각형 91"/>
          <p:cNvSpPr/>
          <p:nvPr/>
        </p:nvSpPr>
        <p:spPr>
          <a:xfrm>
            <a:off x="3255592" y="57607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104" name="직사각형 103"/>
          <p:cNvSpPr/>
          <p:nvPr/>
        </p:nvSpPr>
        <p:spPr>
          <a:xfrm>
            <a:off x="87240" y="57607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재활의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이해</a:t>
            </a:r>
            <a:endParaRPr lang="en-US" altLang="ko-KR" sz="1100" smtClean="0"/>
          </a:p>
        </p:txBody>
      </p:sp>
      <p:sp>
        <p:nvSpPr>
          <p:cNvPr id="109" name="직사각형 108"/>
          <p:cNvSpPr/>
          <p:nvPr/>
        </p:nvSpPr>
        <p:spPr>
          <a:xfrm>
            <a:off x="87240" y="65528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OA</a:t>
            </a:r>
            <a:r>
              <a:rPr lang="ko-KR" altLang="en-US" sz="1100" smtClean="0"/>
              <a:t>실</a:t>
            </a:r>
            <a:r>
              <a:rPr lang="ko-KR" altLang="en-US" sz="1100" smtClean="0"/>
              <a:t>무</a:t>
            </a:r>
            <a:endParaRPr lang="en-US" altLang="ko-KR" sz="1100" smtClean="0"/>
          </a:p>
        </p:txBody>
      </p:sp>
      <p:sp>
        <p:nvSpPr>
          <p:cNvPr id="113" name="직사각형 112"/>
          <p:cNvSpPr/>
          <p:nvPr/>
        </p:nvSpPr>
        <p:spPr>
          <a:xfrm>
            <a:off x="1095352" y="65528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중급영어회화</a:t>
            </a:r>
            <a:endParaRPr lang="en-US" altLang="ko-KR" sz="1100" smtClean="0"/>
          </a:p>
        </p:txBody>
      </p:sp>
      <p:sp>
        <p:nvSpPr>
          <p:cNvPr id="114" name="직사각형 113"/>
          <p:cNvSpPr/>
          <p:nvPr/>
        </p:nvSpPr>
        <p:spPr>
          <a:xfrm>
            <a:off x="4407720" y="73449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</a:t>
            </a:r>
            <a:r>
              <a:rPr lang="ko-KR" altLang="en-US" sz="1100" smtClean="0"/>
              <a:t>육</a:t>
            </a:r>
            <a:endParaRPr lang="en-US" altLang="ko-KR" sz="1100" smtClean="0"/>
          </a:p>
        </p:txBody>
      </p:sp>
      <p:sp>
        <p:nvSpPr>
          <p:cNvPr id="116" name="직사각형 115"/>
          <p:cNvSpPr/>
          <p:nvPr/>
        </p:nvSpPr>
        <p:spPr>
          <a:xfrm>
            <a:off x="5415832" y="73449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지체장애교육</a:t>
            </a:r>
            <a:endParaRPr lang="en-US" altLang="ko-KR" sz="1100" smtClean="0"/>
          </a:p>
        </p:txBody>
      </p:sp>
      <p:sp>
        <p:nvSpPr>
          <p:cNvPr id="117" name="직사각형 116"/>
          <p:cNvSpPr/>
          <p:nvPr/>
        </p:nvSpPr>
        <p:spPr>
          <a:xfrm>
            <a:off x="6560343" y="73449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정서행동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119" name="직사각형 118"/>
          <p:cNvSpPr/>
          <p:nvPr/>
        </p:nvSpPr>
        <p:spPr>
          <a:xfrm>
            <a:off x="7568455" y="73449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학습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</a:t>
            </a:r>
            <a:r>
              <a:rPr lang="ko-KR" altLang="en-US" sz="1100" smtClean="0"/>
              <a:t>육</a:t>
            </a:r>
            <a:endParaRPr lang="en-US" altLang="ko-KR" sz="1100" smtClean="0"/>
          </a:p>
        </p:txBody>
      </p:sp>
      <p:sp>
        <p:nvSpPr>
          <p:cNvPr id="134" name="직사각형 133"/>
          <p:cNvSpPr/>
          <p:nvPr/>
        </p:nvSpPr>
        <p:spPr>
          <a:xfrm>
            <a:off x="2247480" y="73449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지체아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</a:t>
            </a:r>
            <a:r>
              <a:rPr lang="ko-KR" altLang="en-US" sz="1100" smtClean="0"/>
              <a:t>육</a:t>
            </a:r>
            <a:endParaRPr lang="en-US" altLang="ko-KR" sz="1100" smtClean="0"/>
          </a:p>
        </p:txBody>
      </p:sp>
      <p:sp>
        <p:nvSpPr>
          <p:cNvPr id="135" name="직사각형 134"/>
          <p:cNvSpPr/>
          <p:nvPr/>
        </p:nvSpPr>
        <p:spPr>
          <a:xfrm>
            <a:off x="3255592" y="73449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청각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142" name="직사각형 141"/>
          <p:cNvSpPr/>
          <p:nvPr/>
        </p:nvSpPr>
        <p:spPr>
          <a:xfrm>
            <a:off x="87240" y="73449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 진로지도</a:t>
            </a:r>
            <a:endParaRPr lang="en-US" altLang="ko-KR" sz="1100" smtClean="0"/>
          </a:p>
        </p:txBody>
      </p:sp>
      <p:sp>
        <p:nvSpPr>
          <p:cNvPr id="143" name="직사각형 142"/>
          <p:cNvSpPr/>
          <p:nvPr/>
        </p:nvSpPr>
        <p:spPr>
          <a:xfrm>
            <a:off x="1095352" y="73449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 진로지도</a:t>
            </a:r>
            <a:endParaRPr lang="en-US" altLang="ko-KR" sz="1100" smtClean="0"/>
          </a:p>
        </p:txBody>
      </p:sp>
      <p:cxnSp>
        <p:nvCxnSpPr>
          <p:cNvPr id="169" name="꺾인 연결선 168"/>
          <p:cNvCxnSpPr>
            <a:stCxn id="54" idx="1"/>
            <a:endCxn id="56" idx="1"/>
          </p:cNvCxnSpPr>
          <p:nvPr/>
        </p:nvCxnSpPr>
        <p:spPr>
          <a:xfrm rot="10800000" flipV="1">
            <a:off x="1087735" y="1296244"/>
            <a:ext cx="1588" cy="792088"/>
          </a:xfrm>
          <a:prstGeom prst="bentConnector3">
            <a:avLst>
              <a:gd name="adj1" fmla="val 7197735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꺾인 연결선 172"/>
          <p:cNvCxnSpPr>
            <a:stCxn id="45" idx="1"/>
            <a:endCxn id="47" idx="1"/>
          </p:cNvCxnSpPr>
          <p:nvPr/>
        </p:nvCxnSpPr>
        <p:spPr>
          <a:xfrm rot="10800000" flipV="1">
            <a:off x="2239863" y="1296244"/>
            <a:ext cx="1588" cy="792088"/>
          </a:xfrm>
          <a:prstGeom prst="bentConnector3">
            <a:avLst>
              <a:gd name="adj1" fmla="val 5598239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꺾인 연결선 179"/>
          <p:cNvCxnSpPr>
            <a:stCxn id="47" idx="1"/>
            <a:endCxn id="49" idx="1"/>
          </p:cNvCxnSpPr>
          <p:nvPr/>
        </p:nvCxnSpPr>
        <p:spPr>
          <a:xfrm rot="10800000" flipV="1">
            <a:off x="2239863" y="2088332"/>
            <a:ext cx="1588" cy="792088"/>
          </a:xfrm>
          <a:prstGeom prst="bentConnector3">
            <a:avLst>
              <a:gd name="adj1" fmla="val 5598239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꺾인 연결선 191"/>
          <p:cNvCxnSpPr>
            <a:stCxn id="49" idx="1"/>
            <a:endCxn id="51" idx="1"/>
          </p:cNvCxnSpPr>
          <p:nvPr/>
        </p:nvCxnSpPr>
        <p:spPr>
          <a:xfrm rot="10800000" flipV="1">
            <a:off x="2239863" y="2880420"/>
            <a:ext cx="1588" cy="792088"/>
          </a:xfrm>
          <a:prstGeom prst="bentConnector3">
            <a:avLst>
              <a:gd name="adj1" fmla="val 5598239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꺾인 연결선 195"/>
          <p:cNvCxnSpPr>
            <a:stCxn id="46" idx="1"/>
            <a:endCxn id="48" idx="1"/>
          </p:cNvCxnSpPr>
          <p:nvPr/>
        </p:nvCxnSpPr>
        <p:spPr>
          <a:xfrm rot="10800000" flipV="1">
            <a:off x="3247975" y="1296244"/>
            <a:ext cx="1588" cy="792088"/>
          </a:xfrm>
          <a:prstGeom prst="bentConnector3">
            <a:avLst>
              <a:gd name="adj1" fmla="val 3198993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꺾인 연결선 198"/>
          <p:cNvCxnSpPr>
            <a:stCxn id="48" idx="1"/>
            <a:endCxn id="50" idx="1"/>
          </p:cNvCxnSpPr>
          <p:nvPr/>
        </p:nvCxnSpPr>
        <p:spPr>
          <a:xfrm rot="10800000" flipV="1">
            <a:off x="3247975" y="2088332"/>
            <a:ext cx="1588" cy="792088"/>
          </a:xfrm>
          <a:prstGeom prst="bentConnector3">
            <a:avLst>
              <a:gd name="adj1" fmla="val 3198993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꺾인 연결선 201"/>
          <p:cNvCxnSpPr>
            <a:stCxn id="50" idx="1"/>
            <a:endCxn id="52" idx="1"/>
          </p:cNvCxnSpPr>
          <p:nvPr/>
        </p:nvCxnSpPr>
        <p:spPr>
          <a:xfrm rot="10800000" flipV="1">
            <a:off x="3247975" y="2880420"/>
            <a:ext cx="1588" cy="792088"/>
          </a:xfrm>
          <a:prstGeom prst="bentConnector3">
            <a:avLst>
              <a:gd name="adj1" fmla="val 3198993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꺾인 연결선 204"/>
          <p:cNvCxnSpPr>
            <a:stCxn id="52" idx="1"/>
            <a:endCxn id="83" idx="1"/>
          </p:cNvCxnSpPr>
          <p:nvPr/>
        </p:nvCxnSpPr>
        <p:spPr>
          <a:xfrm rot="10800000" flipH="1" flipV="1">
            <a:off x="3247974" y="3672508"/>
            <a:ext cx="7617" cy="792088"/>
          </a:xfrm>
          <a:prstGeom prst="bentConnector3">
            <a:avLst>
              <a:gd name="adj1" fmla="val -666929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꺾인 연결선 207"/>
          <p:cNvCxnSpPr>
            <a:stCxn id="186" idx="1"/>
            <a:endCxn id="78" idx="1"/>
          </p:cNvCxnSpPr>
          <p:nvPr/>
        </p:nvCxnSpPr>
        <p:spPr>
          <a:xfrm rot="10800000" flipV="1">
            <a:off x="4400103" y="1296244"/>
            <a:ext cx="1588" cy="792088"/>
          </a:xfrm>
          <a:prstGeom prst="bentConnector3">
            <a:avLst>
              <a:gd name="adj1" fmla="val 479849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꺾인 연결선 210"/>
          <p:cNvCxnSpPr>
            <a:stCxn id="78" idx="1"/>
            <a:endCxn id="86" idx="1"/>
          </p:cNvCxnSpPr>
          <p:nvPr/>
        </p:nvCxnSpPr>
        <p:spPr>
          <a:xfrm rot="10800000" flipV="1">
            <a:off x="4400103" y="2088332"/>
            <a:ext cx="1588" cy="792088"/>
          </a:xfrm>
          <a:prstGeom prst="bentConnector3">
            <a:avLst>
              <a:gd name="adj1" fmla="val 479849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꺾인 연결선 213"/>
          <p:cNvCxnSpPr>
            <a:stCxn id="86" idx="1"/>
            <a:endCxn id="95" idx="1"/>
          </p:cNvCxnSpPr>
          <p:nvPr/>
        </p:nvCxnSpPr>
        <p:spPr>
          <a:xfrm rot="10800000" flipV="1">
            <a:off x="4400103" y="2880420"/>
            <a:ext cx="1588" cy="792088"/>
          </a:xfrm>
          <a:prstGeom prst="bentConnector3">
            <a:avLst>
              <a:gd name="adj1" fmla="val 479849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꺾인 연결선 216"/>
          <p:cNvCxnSpPr>
            <a:stCxn id="95" idx="1"/>
            <a:endCxn id="61" idx="1"/>
          </p:cNvCxnSpPr>
          <p:nvPr/>
        </p:nvCxnSpPr>
        <p:spPr>
          <a:xfrm rot="10800000" flipH="1" flipV="1">
            <a:off x="4400102" y="3672508"/>
            <a:ext cx="7617" cy="792088"/>
          </a:xfrm>
          <a:prstGeom prst="bentConnector3">
            <a:avLst>
              <a:gd name="adj1" fmla="val -1000394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꺾인 연결선 219"/>
          <p:cNvCxnSpPr>
            <a:stCxn id="188" idx="1"/>
            <a:endCxn id="79" idx="1"/>
          </p:cNvCxnSpPr>
          <p:nvPr/>
        </p:nvCxnSpPr>
        <p:spPr>
          <a:xfrm rot="10800000" flipV="1">
            <a:off x="5408215" y="1296244"/>
            <a:ext cx="1588" cy="792088"/>
          </a:xfrm>
          <a:prstGeom prst="bentConnector3">
            <a:avLst>
              <a:gd name="adj1" fmla="val 3198993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꺾인 연결선 222"/>
          <p:cNvCxnSpPr>
            <a:stCxn id="79" idx="1"/>
            <a:endCxn id="87" idx="1"/>
          </p:cNvCxnSpPr>
          <p:nvPr/>
        </p:nvCxnSpPr>
        <p:spPr>
          <a:xfrm rot="10800000" flipV="1">
            <a:off x="5408215" y="2088332"/>
            <a:ext cx="1588" cy="792088"/>
          </a:xfrm>
          <a:prstGeom prst="bentConnector3">
            <a:avLst>
              <a:gd name="adj1" fmla="val 3198993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꺾인 연결선 225"/>
          <p:cNvCxnSpPr>
            <a:stCxn id="87" idx="1"/>
            <a:endCxn id="96" idx="1"/>
          </p:cNvCxnSpPr>
          <p:nvPr/>
        </p:nvCxnSpPr>
        <p:spPr>
          <a:xfrm rot="10800000" flipV="1">
            <a:off x="5408215" y="2880420"/>
            <a:ext cx="1588" cy="828092"/>
          </a:xfrm>
          <a:prstGeom prst="bentConnector3">
            <a:avLst>
              <a:gd name="adj1" fmla="val 3198993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꺾인 연결선 228"/>
          <p:cNvCxnSpPr>
            <a:stCxn id="96" idx="1"/>
            <a:endCxn id="62" idx="1"/>
          </p:cNvCxnSpPr>
          <p:nvPr/>
        </p:nvCxnSpPr>
        <p:spPr>
          <a:xfrm rot="10800000" flipH="1" flipV="1">
            <a:off x="5408214" y="3708512"/>
            <a:ext cx="7617" cy="756084"/>
          </a:xfrm>
          <a:prstGeom prst="bentConnector3">
            <a:avLst>
              <a:gd name="adj1" fmla="val -666929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꺾인 연결선 231"/>
          <p:cNvCxnSpPr>
            <a:stCxn id="62" idx="1"/>
            <a:endCxn id="66" idx="1"/>
          </p:cNvCxnSpPr>
          <p:nvPr/>
        </p:nvCxnSpPr>
        <p:spPr>
          <a:xfrm rot="10800000" flipV="1">
            <a:off x="5415832" y="4464596"/>
            <a:ext cx="1588" cy="792088"/>
          </a:xfrm>
          <a:prstGeom prst="bentConnector3">
            <a:avLst>
              <a:gd name="adj1" fmla="val 3198993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꺾인 연결선 235"/>
          <p:cNvCxnSpPr>
            <a:stCxn id="191" idx="1"/>
            <a:endCxn id="80" idx="1"/>
          </p:cNvCxnSpPr>
          <p:nvPr/>
        </p:nvCxnSpPr>
        <p:spPr>
          <a:xfrm rot="10800000" flipV="1">
            <a:off x="6552726" y="1296244"/>
            <a:ext cx="1588" cy="792088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꺾인 연결선 238"/>
          <p:cNvCxnSpPr>
            <a:stCxn id="80" idx="1"/>
            <a:endCxn id="88" idx="1"/>
          </p:cNvCxnSpPr>
          <p:nvPr/>
        </p:nvCxnSpPr>
        <p:spPr>
          <a:xfrm rot="10800000" flipV="1">
            <a:off x="6552726" y="2088332"/>
            <a:ext cx="1588" cy="792088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꺾인 연결선 241"/>
          <p:cNvCxnSpPr>
            <a:stCxn id="88" idx="1"/>
            <a:endCxn id="98" idx="1"/>
          </p:cNvCxnSpPr>
          <p:nvPr/>
        </p:nvCxnSpPr>
        <p:spPr>
          <a:xfrm rot="10800000" flipV="1">
            <a:off x="6552726" y="2880420"/>
            <a:ext cx="1588" cy="792088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꺾인 연결선 244"/>
          <p:cNvCxnSpPr>
            <a:stCxn id="81" idx="1"/>
            <a:endCxn id="64" idx="1"/>
          </p:cNvCxnSpPr>
          <p:nvPr/>
        </p:nvCxnSpPr>
        <p:spPr>
          <a:xfrm rot="10800000" flipH="1" flipV="1">
            <a:off x="7560837" y="2088332"/>
            <a:ext cx="7617" cy="2376264"/>
          </a:xfrm>
          <a:prstGeom prst="bentConnector3">
            <a:avLst>
              <a:gd name="adj1" fmla="val -83366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꺾인 연결선 247"/>
          <p:cNvCxnSpPr>
            <a:stCxn id="64" idx="1"/>
            <a:endCxn id="68" idx="1"/>
          </p:cNvCxnSpPr>
          <p:nvPr/>
        </p:nvCxnSpPr>
        <p:spPr>
          <a:xfrm rot="10800000" flipV="1">
            <a:off x="7568455" y="4464596"/>
            <a:ext cx="1588" cy="792088"/>
          </a:xfrm>
          <a:prstGeom prst="bentConnector3">
            <a:avLst>
              <a:gd name="adj1" fmla="val 479849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직선 연결선 250"/>
          <p:cNvCxnSpPr>
            <a:stCxn id="53" idx="3"/>
          </p:cNvCxnSpPr>
          <p:nvPr/>
        </p:nvCxnSpPr>
        <p:spPr>
          <a:xfrm>
            <a:off x="871711" y="1296244"/>
            <a:ext cx="144016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꺾인 연결선 276"/>
          <p:cNvCxnSpPr>
            <a:stCxn id="54" idx="3"/>
            <a:endCxn id="56" idx="3"/>
          </p:cNvCxnSpPr>
          <p:nvPr/>
        </p:nvCxnSpPr>
        <p:spPr>
          <a:xfrm>
            <a:off x="1879823" y="1296244"/>
            <a:ext cx="1588" cy="792088"/>
          </a:xfrm>
          <a:prstGeom prst="bentConnector3">
            <a:avLst>
              <a:gd name="adj1" fmla="val 5598239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꺾인 연결선 279"/>
          <p:cNvCxnSpPr>
            <a:stCxn id="45" idx="3"/>
            <a:endCxn id="47" idx="3"/>
          </p:cNvCxnSpPr>
          <p:nvPr/>
        </p:nvCxnSpPr>
        <p:spPr>
          <a:xfrm>
            <a:off x="3031951" y="1296244"/>
            <a:ext cx="1588" cy="792088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꺾인 연결선 284"/>
          <p:cNvCxnSpPr>
            <a:stCxn id="47" idx="3"/>
            <a:endCxn id="49" idx="3"/>
          </p:cNvCxnSpPr>
          <p:nvPr/>
        </p:nvCxnSpPr>
        <p:spPr>
          <a:xfrm>
            <a:off x="3031951" y="2088332"/>
            <a:ext cx="1588" cy="792088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꺾인 연결선 287"/>
          <p:cNvCxnSpPr>
            <a:stCxn id="49" idx="3"/>
            <a:endCxn id="51" idx="3"/>
          </p:cNvCxnSpPr>
          <p:nvPr/>
        </p:nvCxnSpPr>
        <p:spPr>
          <a:xfrm>
            <a:off x="3031951" y="2880420"/>
            <a:ext cx="1588" cy="792088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꺾인 연결선 290"/>
          <p:cNvCxnSpPr>
            <a:stCxn id="46" idx="3"/>
            <a:endCxn id="48" idx="3"/>
          </p:cNvCxnSpPr>
          <p:nvPr/>
        </p:nvCxnSpPr>
        <p:spPr>
          <a:xfrm>
            <a:off x="4040063" y="1296244"/>
            <a:ext cx="1588" cy="792088"/>
          </a:xfrm>
          <a:prstGeom prst="bentConnector3">
            <a:avLst>
              <a:gd name="adj1" fmla="val 5598239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꺾인 연결선 293"/>
          <p:cNvCxnSpPr>
            <a:stCxn id="48" idx="3"/>
            <a:endCxn id="50" idx="3"/>
          </p:cNvCxnSpPr>
          <p:nvPr/>
        </p:nvCxnSpPr>
        <p:spPr>
          <a:xfrm>
            <a:off x="4040063" y="2088332"/>
            <a:ext cx="1588" cy="792088"/>
          </a:xfrm>
          <a:prstGeom prst="bentConnector3">
            <a:avLst>
              <a:gd name="adj1" fmla="val 5598239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꺾인 연결선 296"/>
          <p:cNvCxnSpPr>
            <a:stCxn id="50" idx="3"/>
            <a:endCxn id="52" idx="3"/>
          </p:cNvCxnSpPr>
          <p:nvPr/>
        </p:nvCxnSpPr>
        <p:spPr>
          <a:xfrm>
            <a:off x="4040063" y="2880420"/>
            <a:ext cx="1588" cy="792088"/>
          </a:xfrm>
          <a:prstGeom prst="bentConnector3">
            <a:avLst>
              <a:gd name="adj1" fmla="val 5598239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꺾인 연결선 299"/>
          <p:cNvCxnSpPr>
            <a:stCxn id="52" idx="3"/>
            <a:endCxn id="83" idx="3"/>
          </p:cNvCxnSpPr>
          <p:nvPr/>
        </p:nvCxnSpPr>
        <p:spPr>
          <a:xfrm>
            <a:off x="4040063" y="3672508"/>
            <a:ext cx="7617" cy="792088"/>
          </a:xfrm>
          <a:prstGeom prst="bentConnector3">
            <a:avLst>
              <a:gd name="adj1" fmla="val 1100394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꺾인 연결선 302"/>
          <p:cNvCxnSpPr>
            <a:stCxn id="186" idx="3"/>
            <a:endCxn id="78" idx="3"/>
          </p:cNvCxnSpPr>
          <p:nvPr/>
        </p:nvCxnSpPr>
        <p:spPr>
          <a:xfrm>
            <a:off x="5192191" y="1296244"/>
            <a:ext cx="1588" cy="792088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꺾인 연결선 305"/>
          <p:cNvCxnSpPr>
            <a:stCxn id="78" idx="3"/>
            <a:endCxn id="86" idx="3"/>
          </p:cNvCxnSpPr>
          <p:nvPr/>
        </p:nvCxnSpPr>
        <p:spPr>
          <a:xfrm>
            <a:off x="5192191" y="2088332"/>
            <a:ext cx="1588" cy="792088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꺾인 연결선 309"/>
          <p:cNvCxnSpPr>
            <a:stCxn id="86" idx="3"/>
            <a:endCxn id="95" idx="3"/>
          </p:cNvCxnSpPr>
          <p:nvPr/>
        </p:nvCxnSpPr>
        <p:spPr>
          <a:xfrm>
            <a:off x="5192191" y="2880420"/>
            <a:ext cx="1588" cy="792088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꺾인 연결선 312"/>
          <p:cNvCxnSpPr>
            <a:stCxn id="95" idx="3"/>
            <a:endCxn id="61" idx="3"/>
          </p:cNvCxnSpPr>
          <p:nvPr/>
        </p:nvCxnSpPr>
        <p:spPr>
          <a:xfrm>
            <a:off x="5192191" y="3672508"/>
            <a:ext cx="7617" cy="792088"/>
          </a:xfrm>
          <a:prstGeom prst="bentConnector3">
            <a:avLst>
              <a:gd name="adj1" fmla="val 766929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꺾인 연결선 317"/>
          <p:cNvCxnSpPr>
            <a:stCxn id="188" idx="3"/>
            <a:endCxn id="79" idx="3"/>
          </p:cNvCxnSpPr>
          <p:nvPr/>
        </p:nvCxnSpPr>
        <p:spPr>
          <a:xfrm>
            <a:off x="6200303" y="1296244"/>
            <a:ext cx="1588" cy="792088"/>
          </a:xfrm>
          <a:prstGeom prst="bentConnector3">
            <a:avLst>
              <a:gd name="adj1" fmla="val 479849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꺾인 연결선 320"/>
          <p:cNvCxnSpPr>
            <a:stCxn id="79" idx="3"/>
            <a:endCxn id="87" idx="3"/>
          </p:cNvCxnSpPr>
          <p:nvPr/>
        </p:nvCxnSpPr>
        <p:spPr>
          <a:xfrm>
            <a:off x="6200303" y="2088332"/>
            <a:ext cx="1588" cy="792088"/>
          </a:xfrm>
          <a:prstGeom prst="bentConnector3">
            <a:avLst>
              <a:gd name="adj1" fmla="val 479849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꺾인 연결선 323"/>
          <p:cNvCxnSpPr>
            <a:stCxn id="87" idx="3"/>
            <a:endCxn id="96" idx="3"/>
          </p:cNvCxnSpPr>
          <p:nvPr/>
        </p:nvCxnSpPr>
        <p:spPr>
          <a:xfrm>
            <a:off x="6200303" y="2880420"/>
            <a:ext cx="1588" cy="828092"/>
          </a:xfrm>
          <a:prstGeom prst="bentConnector3">
            <a:avLst>
              <a:gd name="adj1" fmla="val 479849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꺾인 연결선 326"/>
          <p:cNvCxnSpPr>
            <a:stCxn id="96" idx="3"/>
            <a:endCxn id="62" idx="3"/>
          </p:cNvCxnSpPr>
          <p:nvPr/>
        </p:nvCxnSpPr>
        <p:spPr>
          <a:xfrm>
            <a:off x="6200303" y="3708512"/>
            <a:ext cx="7617" cy="756084"/>
          </a:xfrm>
          <a:prstGeom prst="bentConnector3">
            <a:avLst>
              <a:gd name="adj1" fmla="val 93366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꺾인 연결선 329"/>
          <p:cNvCxnSpPr>
            <a:stCxn id="62" idx="3"/>
            <a:endCxn id="66" idx="3"/>
          </p:cNvCxnSpPr>
          <p:nvPr/>
        </p:nvCxnSpPr>
        <p:spPr>
          <a:xfrm>
            <a:off x="6207920" y="4464596"/>
            <a:ext cx="1588" cy="792088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꺾인 연결선 333"/>
          <p:cNvCxnSpPr>
            <a:stCxn id="191" idx="3"/>
            <a:endCxn id="80" idx="3"/>
          </p:cNvCxnSpPr>
          <p:nvPr/>
        </p:nvCxnSpPr>
        <p:spPr>
          <a:xfrm>
            <a:off x="7344814" y="1296244"/>
            <a:ext cx="1588" cy="792088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꺾인 연결선 336"/>
          <p:cNvCxnSpPr>
            <a:stCxn id="80" idx="3"/>
            <a:endCxn id="88" idx="3"/>
          </p:cNvCxnSpPr>
          <p:nvPr/>
        </p:nvCxnSpPr>
        <p:spPr>
          <a:xfrm>
            <a:off x="7344814" y="2088332"/>
            <a:ext cx="1588" cy="792088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꺾인 연결선 339"/>
          <p:cNvCxnSpPr>
            <a:stCxn id="88" idx="3"/>
            <a:endCxn id="98" idx="3"/>
          </p:cNvCxnSpPr>
          <p:nvPr/>
        </p:nvCxnSpPr>
        <p:spPr>
          <a:xfrm>
            <a:off x="7344814" y="2880420"/>
            <a:ext cx="1588" cy="792088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직선 연결선 342"/>
          <p:cNvCxnSpPr/>
          <p:nvPr/>
        </p:nvCxnSpPr>
        <p:spPr>
          <a:xfrm>
            <a:off x="1951831" y="165628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직선 연결선 344"/>
          <p:cNvCxnSpPr/>
          <p:nvPr/>
        </p:nvCxnSpPr>
        <p:spPr>
          <a:xfrm>
            <a:off x="3103959" y="2448372"/>
            <a:ext cx="72008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직선 연결선 346"/>
          <p:cNvCxnSpPr>
            <a:stCxn id="50" idx="3"/>
            <a:endCxn id="86" idx="1"/>
          </p:cNvCxnSpPr>
          <p:nvPr/>
        </p:nvCxnSpPr>
        <p:spPr>
          <a:xfrm>
            <a:off x="4040063" y="2880420"/>
            <a:ext cx="36004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직선 연결선 348"/>
          <p:cNvCxnSpPr>
            <a:stCxn id="86" idx="3"/>
            <a:endCxn id="87" idx="1"/>
          </p:cNvCxnSpPr>
          <p:nvPr/>
        </p:nvCxnSpPr>
        <p:spPr>
          <a:xfrm>
            <a:off x="5192191" y="2880420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직선 연결선 350"/>
          <p:cNvCxnSpPr>
            <a:stCxn id="87" idx="3"/>
            <a:endCxn id="88" idx="1"/>
          </p:cNvCxnSpPr>
          <p:nvPr/>
        </p:nvCxnSpPr>
        <p:spPr>
          <a:xfrm>
            <a:off x="6200303" y="2880420"/>
            <a:ext cx="352423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직선 연결선 352"/>
          <p:cNvCxnSpPr>
            <a:stCxn id="88" idx="3"/>
          </p:cNvCxnSpPr>
          <p:nvPr/>
        </p:nvCxnSpPr>
        <p:spPr>
          <a:xfrm>
            <a:off x="7344814" y="2880420"/>
            <a:ext cx="151633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7" name="Shape 356"/>
          <p:cNvCxnSpPr>
            <a:stCxn id="69" idx="3"/>
          </p:cNvCxnSpPr>
          <p:nvPr/>
        </p:nvCxnSpPr>
        <p:spPr>
          <a:xfrm flipV="1">
            <a:off x="5199808" y="3528492"/>
            <a:ext cx="2224631" cy="2520280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직선 연결선 358"/>
          <p:cNvCxnSpPr>
            <a:stCxn id="142" idx="3"/>
            <a:endCxn id="143" idx="1"/>
          </p:cNvCxnSpPr>
          <p:nvPr/>
        </p:nvCxnSpPr>
        <p:spPr>
          <a:xfrm>
            <a:off x="879328" y="763294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</TotalTime>
  <Words>110</Words>
  <Application>Microsoft Office PowerPoint</Application>
  <PresentationFormat>사용자 지정</PresentationFormat>
  <Paragraphs>85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dhseo</cp:lastModifiedBy>
  <cp:revision>68</cp:revision>
  <dcterms:created xsi:type="dcterms:W3CDTF">2011-03-08T06:22:35Z</dcterms:created>
  <dcterms:modified xsi:type="dcterms:W3CDTF">2011-06-26T09:39:07Z</dcterms:modified>
</cp:coreProperties>
</file>