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2220" y="79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Box 144"/>
          <p:cNvSpPr txBox="1"/>
          <p:nvPr/>
        </p:nvSpPr>
        <p:spPr>
          <a:xfrm>
            <a:off x="151631" y="477798"/>
            <a:ext cx="1152000" cy="576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127" name="직사각형 126"/>
          <p:cNvSpPr/>
          <p:nvPr/>
        </p:nvSpPr>
        <p:spPr>
          <a:xfrm>
            <a:off x="157873" y="1053798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28" name="직사각형 127"/>
          <p:cNvSpPr/>
          <p:nvPr/>
        </p:nvSpPr>
        <p:spPr>
          <a:xfrm>
            <a:off x="1735807" y="72014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국제사회의 이해</a:t>
            </a:r>
            <a:endParaRPr lang="en-US" altLang="ko-KR" sz="1100" dirty="0" smtClean="0"/>
          </a:p>
        </p:txBody>
      </p:sp>
      <p:sp>
        <p:nvSpPr>
          <p:cNvPr id="75" name="직사각형 74"/>
          <p:cNvSpPr/>
          <p:nvPr/>
        </p:nvSpPr>
        <p:spPr>
          <a:xfrm>
            <a:off x="6704359" y="72014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국제사회와 리더십</a:t>
            </a:r>
            <a:endParaRPr lang="en-US" altLang="ko-KR" sz="1100" dirty="0" smtClean="0"/>
          </a:p>
        </p:txBody>
      </p:sp>
      <p:sp>
        <p:nvSpPr>
          <p:cNvPr id="76" name="TextBox 75"/>
          <p:cNvSpPr txBox="1"/>
          <p:nvPr/>
        </p:nvSpPr>
        <p:spPr>
          <a:xfrm>
            <a:off x="151631" y="1773942"/>
            <a:ext cx="1152000" cy="576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77" name="직사각형 76"/>
          <p:cNvSpPr/>
          <p:nvPr/>
        </p:nvSpPr>
        <p:spPr>
          <a:xfrm>
            <a:off x="157873" y="2349942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1735807" y="2016292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국제사회와 개발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6704359" y="2016292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국제관계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81" name="TextBox 80"/>
          <p:cNvSpPr txBox="1"/>
          <p:nvPr/>
        </p:nvSpPr>
        <p:spPr>
          <a:xfrm>
            <a:off x="151631" y="3384476"/>
            <a:ext cx="1152000" cy="576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82" name="직사각형 81"/>
          <p:cNvSpPr/>
          <p:nvPr/>
        </p:nvSpPr>
        <p:spPr>
          <a:xfrm>
            <a:off x="157873" y="3960540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1735807" y="3672540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세계정치론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234484" y="331246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정치학개론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4234484" y="4000717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행정학원론</a:t>
            </a:r>
            <a:endParaRPr lang="en-US" altLang="ko-KR" sz="11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6704359" y="331246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다문화사회론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6704359" y="3960540"/>
            <a:ext cx="1518410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국제교류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90" name="TextBox 89"/>
          <p:cNvSpPr txBox="1"/>
          <p:nvPr/>
        </p:nvSpPr>
        <p:spPr>
          <a:xfrm>
            <a:off x="157873" y="4752628"/>
            <a:ext cx="1152000" cy="576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91" name="직사각형 90"/>
          <p:cNvSpPr/>
          <p:nvPr/>
        </p:nvSpPr>
        <p:spPr>
          <a:xfrm>
            <a:off x="164115" y="5328692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1742049" y="5040692"/>
            <a:ext cx="1505926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국제정치경제론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6710601" y="4680620"/>
            <a:ext cx="1505926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비교정치학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6710601" y="5328692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한국의정치와외교</a:t>
            </a:r>
            <a:endParaRPr lang="en-US" altLang="ko-KR" sz="1100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4234485" y="5017867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문화교류론</a:t>
            </a:r>
            <a:endParaRPr lang="en-US" altLang="ko-KR" sz="1100" dirty="0" smtClean="0"/>
          </a:p>
        </p:txBody>
      </p:sp>
      <p:sp>
        <p:nvSpPr>
          <p:cNvPr id="98" name="TextBox 97"/>
          <p:cNvSpPr txBox="1"/>
          <p:nvPr/>
        </p:nvSpPr>
        <p:spPr>
          <a:xfrm>
            <a:off x="151631" y="6408812"/>
            <a:ext cx="1152000" cy="576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/>
              <a:t>3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99" name="직사각형 98"/>
          <p:cNvSpPr/>
          <p:nvPr/>
        </p:nvSpPr>
        <p:spPr>
          <a:xfrm>
            <a:off x="157873" y="6984876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1735807" y="6336804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유럽지역연구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4234484" y="6336804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외교론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4234484" y="7025053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갈등과 해결 세미나</a:t>
            </a:r>
            <a:endParaRPr lang="en-US" altLang="ko-KR" sz="1100" dirty="0" smtClean="0"/>
          </a:p>
        </p:txBody>
      </p:sp>
      <p:sp>
        <p:nvSpPr>
          <p:cNvPr id="103" name="직사각형 102"/>
          <p:cNvSpPr/>
          <p:nvPr/>
        </p:nvSpPr>
        <p:spPr>
          <a:xfrm>
            <a:off x="6710601" y="6336804"/>
            <a:ext cx="1505926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한일관계의 이해</a:t>
            </a:r>
            <a:endParaRPr lang="en-US" altLang="ko-KR" sz="1100" dirty="0" smtClean="0"/>
          </a:p>
        </p:txBody>
      </p:sp>
      <p:sp>
        <p:nvSpPr>
          <p:cNvPr id="105" name="TextBox 104"/>
          <p:cNvSpPr txBox="1"/>
          <p:nvPr/>
        </p:nvSpPr>
        <p:spPr>
          <a:xfrm>
            <a:off x="164115" y="7848972"/>
            <a:ext cx="1145758" cy="576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/>
              <a:t>3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106" name="직사각형 105"/>
          <p:cNvSpPr/>
          <p:nvPr/>
        </p:nvSpPr>
        <p:spPr>
          <a:xfrm>
            <a:off x="164115" y="8425036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08" name="직사각형 107"/>
          <p:cNvSpPr/>
          <p:nvPr/>
        </p:nvSpPr>
        <p:spPr>
          <a:xfrm>
            <a:off x="6710601" y="7704956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아메리카지역연구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6710601" y="835302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일본지역연구</a:t>
            </a:r>
            <a:endParaRPr lang="en-US" altLang="ko-KR" sz="1100" dirty="0" smtClean="0"/>
          </a:p>
        </p:txBody>
      </p:sp>
      <p:sp>
        <p:nvSpPr>
          <p:cNvPr id="114" name="직사각형 113"/>
          <p:cNvSpPr/>
          <p:nvPr/>
        </p:nvSpPr>
        <p:spPr>
          <a:xfrm>
            <a:off x="1735807" y="7025053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동남아권연구</a:t>
            </a:r>
            <a:endParaRPr lang="en-US" altLang="ko-KR" sz="1100" dirty="0" smtClean="0"/>
          </a:p>
        </p:txBody>
      </p:sp>
      <p:sp>
        <p:nvSpPr>
          <p:cNvPr id="115" name="직사각형 114"/>
          <p:cNvSpPr/>
          <p:nvPr/>
        </p:nvSpPr>
        <p:spPr>
          <a:xfrm>
            <a:off x="1735807" y="7722409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</a:t>
            </a:r>
            <a:r>
              <a:rPr lang="en-US" altLang="ko-KR" sz="1100" dirty="0" smtClean="0"/>
              <a:t>NGO</a:t>
            </a:r>
            <a:r>
              <a:rPr lang="ko-KR" altLang="en-US" sz="1100" dirty="0" smtClean="0"/>
              <a:t>론</a:t>
            </a:r>
            <a:endParaRPr lang="en-US" altLang="ko-KR" sz="1100" dirty="0" smtClean="0"/>
          </a:p>
        </p:txBody>
      </p:sp>
      <p:sp>
        <p:nvSpPr>
          <p:cNvPr id="116" name="직사각형 115"/>
          <p:cNvSpPr/>
          <p:nvPr/>
        </p:nvSpPr>
        <p:spPr>
          <a:xfrm>
            <a:off x="4234484" y="799298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동북아관계론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1735807" y="841065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국제문제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147" name="TextBox 146"/>
          <p:cNvSpPr txBox="1"/>
          <p:nvPr/>
        </p:nvSpPr>
        <p:spPr>
          <a:xfrm>
            <a:off x="151631" y="9505220"/>
            <a:ext cx="1152000" cy="576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4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150" name="직사각형 149"/>
          <p:cNvSpPr/>
          <p:nvPr/>
        </p:nvSpPr>
        <p:spPr>
          <a:xfrm>
            <a:off x="157873" y="10081220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51" name="직사각형 150"/>
          <p:cNvSpPr/>
          <p:nvPr/>
        </p:nvSpPr>
        <p:spPr>
          <a:xfrm>
            <a:off x="1735807" y="943314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국제기구론</a:t>
            </a:r>
            <a:endParaRPr lang="en-US" altLang="ko-KR" sz="1100" dirty="0" smtClean="0"/>
          </a:p>
        </p:txBody>
      </p:sp>
      <p:sp>
        <p:nvSpPr>
          <p:cNvPr id="152" name="직사각형 151"/>
          <p:cNvSpPr/>
          <p:nvPr/>
        </p:nvSpPr>
        <p:spPr>
          <a:xfrm>
            <a:off x="4226433" y="10073617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중국지역연구</a:t>
            </a:r>
            <a:endParaRPr lang="en-US" altLang="ko-KR" sz="1100" dirty="0" smtClean="0"/>
          </a:p>
        </p:txBody>
      </p:sp>
      <p:sp>
        <p:nvSpPr>
          <p:cNvPr id="154" name="직사각형 153"/>
          <p:cNvSpPr/>
          <p:nvPr/>
        </p:nvSpPr>
        <p:spPr>
          <a:xfrm>
            <a:off x="6710601" y="9721180"/>
            <a:ext cx="1505926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남북한관계론</a:t>
            </a:r>
            <a:endParaRPr lang="en-US" altLang="ko-KR" sz="1100" dirty="0" smtClean="0"/>
          </a:p>
        </p:txBody>
      </p:sp>
      <p:sp>
        <p:nvSpPr>
          <p:cNvPr id="157" name="TextBox 156"/>
          <p:cNvSpPr txBox="1"/>
          <p:nvPr/>
        </p:nvSpPr>
        <p:spPr>
          <a:xfrm>
            <a:off x="164115" y="10945380"/>
            <a:ext cx="1145758" cy="576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4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158" name="직사각형 157"/>
          <p:cNvSpPr/>
          <p:nvPr/>
        </p:nvSpPr>
        <p:spPr>
          <a:xfrm>
            <a:off x="164115" y="11521380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59" name="직사각형 158"/>
          <p:cNvSpPr/>
          <p:nvPr/>
        </p:nvSpPr>
        <p:spPr>
          <a:xfrm>
            <a:off x="6710601" y="10801300"/>
            <a:ext cx="1505926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지방정부외교론</a:t>
            </a:r>
            <a:endParaRPr lang="en-US" altLang="ko-KR" sz="1100" dirty="0" smtClean="0"/>
          </a:p>
        </p:txBody>
      </p:sp>
      <p:sp>
        <p:nvSpPr>
          <p:cNvPr id="161" name="직사각형 160"/>
          <p:cNvSpPr/>
          <p:nvPr/>
        </p:nvSpPr>
        <p:spPr>
          <a:xfrm>
            <a:off x="1735807" y="10121397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이문화커뮤니케이션론</a:t>
            </a:r>
            <a:endParaRPr lang="en-US" altLang="ko-KR" sz="1100" dirty="0" smtClean="0"/>
          </a:p>
        </p:txBody>
      </p:sp>
      <p:sp>
        <p:nvSpPr>
          <p:cNvPr id="162" name="직사각형 161"/>
          <p:cNvSpPr/>
          <p:nvPr/>
        </p:nvSpPr>
        <p:spPr>
          <a:xfrm>
            <a:off x="1735807" y="10818753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국제분쟁론</a:t>
            </a:r>
            <a:endParaRPr lang="en-US" altLang="ko-KR" sz="1100" dirty="0" smtClean="0"/>
          </a:p>
        </p:txBody>
      </p:sp>
      <p:sp>
        <p:nvSpPr>
          <p:cNvPr id="163" name="직사각형 162"/>
          <p:cNvSpPr/>
          <p:nvPr/>
        </p:nvSpPr>
        <p:spPr>
          <a:xfrm>
            <a:off x="4234484" y="10801300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신국제질서론</a:t>
            </a:r>
            <a:endParaRPr lang="en-US" altLang="ko-KR" sz="1100" dirty="0" smtClean="0"/>
          </a:p>
        </p:txBody>
      </p:sp>
      <p:sp>
        <p:nvSpPr>
          <p:cNvPr id="164" name="직사각형 163"/>
          <p:cNvSpPr/>
          <p:nvPr/>
        </p:nvSpPr>
        <p:spPr>
          <a:xfrm>
            <a:off x="1735807" y="11507002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국제관계사</a:t>
            </a:r>
            <a:endParaRPr lang="en-US" altLang="ko-KR" sz="1100" dirty="0" smtClean="0"/>
          </a:p>
        </p:txBody>
      </p:sp>
      <p:sp>
        <p:nvSpPr>
          <p:cNvPr id="165" name="직사각형 164"/>
          <p:cNvSpPr/>
          <p:nvPr/>
        </p:nvSpPr>
        <p:spPr>
          <a:xfrm>
            <a:off x="4234485" y="11521380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외교정책론</a:t>
            </a:r>
            <a:endParaRPr lang="en-US" altLang="ko-KR" sz="1100" dirty="0" smtClean="0"/>
          </a:p>
        </p:txBody>
      </p:sp>
      <p:cxnSp>
        <p:nvCxnSpPr>
          <p:cNvPr id="3" name="꺾인 연결선 2"/>
          <p:cNvCxnSpPr>
            <a:stCxn id="128" idx="0"/>
            <a:endCxn id="75" idx="0"/>
          </p:cNvCxnSpPr>
          <p:nvPr/>
        </p:nvCxnSpPr>
        <p:spPr>
          <a:xfrm rot="5400000" flipH="1" flipV="1">
            <a:off x="4976167" y="-1764128"/>
            <a:ext cx="12700" cy="4968552"/>
          </a:xfrm>
          <a:prstGeom prst="bentConnector3">
            <a:avLst>
              <a:gd name="adj1" fmla="val 392957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>
            <a:stCxn id="86" idx="2"/>
            <a:endCxn id="87" idx="0"/>
          </p:cNvCxnSpPr>
          <p:nvPr/>
        </p:nvCxnSpPr>
        <p:spPr>
          <a:xfrm>
            <a:off x="4990568" y="3816524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>
            <a:stCxn id="87" idx="2"/>
            <a:endCxn id="97" idx="0"/>
          </p:cNvCxnSpPr>
          <p:nvPr/>
        </p:nvCxnSpPr>
        <p:spPr>
          <a:xfrm>
            <a:off x="4990568" y="4504773"/>
            <a:ext cx="1" cy="51309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>
            <a:stCxn id="97" idx="2"/>
            <a:endCxn id="101" idx="0"/>
          </p:cNvCxnSpPr>
          <p:nvPr/>
        </p:nvCxnSpPr>
        <p:spPr>
          <a:xfrm flipH="1">
            <a:off x="4990568" y="5521923"/>
            <a:ext cx="1" cy="814881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stCxn id="101" idx="2"/>
            <a:endCxn id="102" idx="0"/>
          </p:cNvCxnSpPr>
          <p:nvPr/>
        </p:nvCxnSpPr>
        <p:spPr>
          <a:xfrm>
            <a:off x="4990568" y="6840860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>
            <a:stCxn id="102" idx="2"/>
            <a:endCxn id="116" idx="0"/>
          </p:cNvCxnSpPr>
          <p:nvPr/>
        </p:nvCxnSpPr>
        <p:spPr>
          <a:xfrm>
            <a:off x="4990568" y="7529109"/>
            <a:ext cx="0" cy="46387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>
            <a:stCxn id="116" idx="2"/>
            <a:endCxn id="152" idx="0"/>
          </p:cNvCxnSpPr>
          <p:nvPr/>
        </p:nvCxnSpPr>
        <p:spPr>
          <a:xfrm flipH="1">
            <a:off x="4982517" y="8497044"/>
            <a:ext cx="8051" cy="157657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>
            <a:stCxn id="152" idx="2"/>
            <a:endCxn id="163" idx="0"/>
          </p:cNvCxnSpPr>
          <p:nvPr/>
        </p:nvCxnSpPr>
        <p:spPr>
          <a:xfrm>
            <a:off x="4982517" y="10577673"/>
            <a:ext cx="8051" cy="22362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>
            <a:stCxn id="163" idx="2"/>
            <a:endCxn id="165" idx="0"/>
          </p:cNvCxnSpPr>
          <p:nvPr/>
        </p:nvCxnSpPr>
        <p:spPr>
          <a:xfrm>
            <a:off x="4990568" y="11305356"/>
            <a:ext cx="1" cy="21602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직선 연결선 224"/>
          <p:cNvCxnSpPr>
            <a:stCxn id="75" idx="2"/>
            <a:endCxn id="80" idx="0"/>
          </p:cNvCxnSpPr>
          <p:nvPr/>
        </p:nvCxnSpPr>
        <p:spPr>
          <a:xfrm>
            <a:off x="7460443" y="1224204"/>
            <a:ext cx="0" cy="7920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연결선 227"/>
          <p:cNvCxnSpPr>
            <a:stCxn id="80" idx="2"/>
            <a:endCxn id="88" idx="0"/>
          </p:cNvCxnSpPr>
          <p:nvPr/>
        </p:nvCxnSpPr>
        <p:spPr>
          <a:xfrm>
            <a:off x="7460443" y="2520348"/>
            <a:ext cx="0" cy="79212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직선 연결선 230"/>
          <p:cNvCxnSpPr>
            <a:stCxn id="88" idx="2"/>
            <a:endCxn id="89" idx="0"/>
          </p:cNvCxnSpPr>
          <p:nvPr/>
        </p:nvCxnSpPr>
        <p:spPr>
          <a:xfrm>
            <a:off x="7460443" y="3816524"/>
            <a:ext cx="3121" cy="14401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연결선 232"/>
          <p:cNvCxnSpPr>
            <a:stCxn id="89" idx="2"/>
            <a:endCxn id="95" idx="0"/>
          </p:cNvCxnSpPr>
          <p:nvPr/>
        </p:nvCxnSpPr>
        <p:spPr>
          <a:xfrm>
            <a:off x="7463564" y="4464596"/>
            <a:ext cx="0" cy="21602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연결선 243"/>
          <p:cNvCxnSpPr>
            <a:stCxn id="95" idx="2"/>
            <a:endCxn id="96" idx="0"/>
          </p:cNvCxnSpPr>
          <p:nvPr/>
        </p:nvCxnSpPr>
        <p:spPr>
          <a:xfrm>
            <a:off x="7463564" y="5184676"/>
            <a:ext cx="3121" cy="14401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직선 연결선 246"/>
          <p:cNvCxnSpPr>
            <a:stCxn id="96" idx="2"/>
            <a:endCxn id="103" idx="0"/>
          </p:cNvCxnSpPr>
          <p:nvPr/>
        </p:nvCxnSpPr>
        <p:spPr>
          <a:xfrm flipH="1">
            <a:off x="7463564" y="5832748"/>
            <a:ext cx="3121" cy="50405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직선 연결선 252"/>
          <p:cNvCxnSpPr>
            <a:stCxn id="103" idx="2"/>
            <a:endCxn id="108" idx="0"/>
          </p:cNvCxnSpPr>
          <p:nvPr/>
        </p:nvCxnSpPr>
        <p:spPr>
          <a:xfrm>
            <a:off x="7463564" y="6840860"/>
            <a:ext cx="3121" cy="86409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연결선 255"/>
          <p:cNvCxnSpPr>
            <a:stCxn id="108" idx="2"/>
            <a:endCxn id="110" idx="0"/>
          </p:cNvCxnSpPr>
          <p:nvPr/>
        </p:nvCxnSpPr>
        <p:spPr>
          <a:xfrm>
            <a:off x="7466685" y="8209012"/>
            <a:ext cx="0" cy="14401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직선 연결선 258"/>
          <p:cNvCxnSpPr>
            <a:stCxn id="110" idx="2"/>
            <a:endCxn id="154" idx="0"/>
          </p:cNvCxnSpPr>
          <p:nvPr/>
        </p:nvCxnSpPr>
        <p:spPr>
          <a:xfrm flipH="1">
            <a:off x="7463564" y="8857084"/>
            <a:ext cx="3121" cy="86409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직선 연결선 261"/>
          <p:cNvCxnSpPr>
            <a:stCxn id="154" idx="2"/>
            <a:endCxn id="159" idx="0"/>
          </p:cNvCxnSpPr>
          <p:nvPr/>
        </p:nvCxnSpPr>
        <p:spPr>
          <a:xfrm>
            <a:off x="7463564" y="10225236"/>
            <a:ext cx="0" cy="57606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직선 연결선 272"/>
          <p:cNvCxnSpPr>
            <a:stCxn id="128" idx="2"/>
            <a:endCxn id="78" idx="0"/>
          </p:cNvCxnSpPr>
          <p:nvPr/>
        </p:nvCxnSpPr>
        <p:spPr>
          <a:xfrm>
            <a:off x="2491891" y="1224204"/>
            <a:ext cx="0" cy="7920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직선 연결선 274"/>
          <p:cNvCxnSpPr>
            <a:stCxn id="78" idx="2"/>
            <a:endCxn id="83" idx="0"/>
          </p:cNvCxnSpPr>
          <p:nvPr/>
        </p:nvCxnSpPr>
        <p:spPr>
          <a:xfrm>
            <a:off x="2491891" y="2520348"/>
            <a:ext cx="0" cy="1152192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직선 연결선 277"/>
          <p:cNvCxnSpPr>
            <a:stCxn id="83" idx="2"/>
            <a:endCxn id="92" idx="0"/>
          </p:cNvCxnSpPr>
          <p:nvPr/>
        </p:nvCxnSpPr>
        <p:spPr>
          <a:xfrm>
            <a:off x="2491891" y="4176596"/>
            <a:ext cx="3121" cy="86409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직선 연결선 280"/>
          <p:cNvCxnSpPr>
            <a:stCxn id="92" idx="2"/>
            <a:endCxn id="100" idx="0"/>
          </p:cNvCxnSpPr>
          <p:nvPr/>
        </p:nvCxnSpPr>
        <p:spPr>
          <a:xfrm flipH="1">
            <a:off x="2491891" y="5544748"/>
            <a:ext cx="3121" cy="79205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직선 연결선 286"/>
          <p:cNvCxnSpPr>
            <a:stCxn id="100" idx="2"/>
            <a:endCxn id="114" idx="0"/>
          </p:cNvCxnSpPr>
          <p:nvPr/>
        </p:nvCxnSpPr>
        <p:spPr>
          <a:xfrm>
            <a:off x="2491891" y="6840860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>
            <a:stCxn id="114" idx="2"/>
            <a:endCxn id="115" idx="0"/>
          </p:cNvCxnSpPr>
          <p:nvPr/>
        </p:nvCxnSpPr>
        <p:spPr>
          <a:xfrm>
            <a:off x="2491891" y="7529109"/>
            <a:ext cx="0" cy="1933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>
            <a:stCxn id="115" idx="2"/>
            <a:endCxn id="118" idx="0"/>
          </p:cNvCxnSpPr>
          <p:nvPr/>
        </p:nvCxnSpPr>
        <p:spPr>
          <a:xfrm>
            <a:off x="2491891" y="8226465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연결선 68"/>
          <p:cNvCxnSpPr>
            <a:stCxn id="118" idx="2"/>
            <a:endCxn id="151" idx="0"/>
          </p:cNvCxnSpPr>
          <p:nvPr/>
        </p:nvCxnSpPr>
        <p:spPr>
          <a:xfrm>
            <a:off x="2491891" y="8914714"/>
            <a:ext cx="0" cy="51843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>
            <a:stCxn id="151" idx="2"/>
            <a:endCxn id="161" idx="0"/>
          </p:cNvCxnSpPr>
          <p:nvPr/>
        </p:nvCxnSpPr>
        <p:spPr>
          <a:xfrm>
            <a:off x="2491891" y="9937204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직선 연결선 166"/>
          <p:cNvCxnSpPr>
            <a:stCxn id="161" idx="2"/>
            <a:endCxn id="162" idx="0"/>
          </p:cNvCxnSpPr>
          <p:nvPr/>
        </p:nvCxnSpPr>
        <p:spPr>
          <a:xfrm>
            <a:off x="2491891" y="10625453"/>
            <a:ext cx="0" cy="1933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직선 연결선 169"/>
          <p:cNvCxnSpPr>
            <a:stCxn id="162" idx="2"/>
            <a:endCxn id="164" idx="0"/>
          </p:cNvCxnSpPr>
          <p:nvPr/>
        </p:nvCxnSpPr>
        <p:spPr>
          <a:xfrm>
            <a:off x="2491891" y="11322809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꺾인 연결선 174"/>
          <p:cNvCxnSpPr>
            <a:stCxn id="78" idx="3"/>
            <a:endCxn id="86" idx="1"/>
          </p:cNvCxnSpPr>
          <p:nvPr/>
        </p:nvCxnSpPr>
        <p:spPr>
          <a:xfrm>
            <a:off x="3247975" y="2268320"/>
            <a:ext cx="986509" cy="1296176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꺾인 연결선 185"/>
          <p:cNvCxnSpPr/>
          <p:nvPr/>
        </p:nvCxnSpPr>
        <p:spPr>
          <a:xfrm>
            <a:off x="5746652" y="3528492"/>
            <a:ext cx="963949" cy="1368152"/>
          </a:xfrm>
          <a:prstGeom prst="bentConnector3">
            <a:avLst>
              <a:gd name="adj1" fmla="val 6202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꺾인 연결선 191"/>
          <p:cNvCxnSpPr/>
          <p:nvPr/>
        </p:nvCxnSpPr>
        <p:spPr>
          <a:xfrm flipV="1">
            <a:off x="5746653" y="3623293"/>
            <a:ext cx="957706" cy="1705399"/>
          </a:xfrm>
          <a:prstGeom prst="bentConnector3">
            <a:avLst>
              <a:gd name="adj1" fmla="val 37897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꺾인 연결선 196"/>
          <p:cNvCxnSpPr>
            <a:stCxn id="118" idx="3"/>
            <a:endCxn id="102" idx="1"/>
          </p:cNvCxnSpPr>
          <p:nvPr/>
        </p:nvCxnSpPr>
        <p:spPr>
          <a:xfrm flipV="1">
            <a:off x="3247975" y="7277081"/>
            <a:ext cx="986509" cy="1385605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연결선 199"/>
          <p:cNvCxnSpPr>
            <a:stCxn id="101" idx="3"/>
            <a:endCxn id="103" idx="1"/>
          </p:cNvCxnSpPr>
          <p:nvPr/>
        </p:nvCxnSpPr>
        <p:spPr>
          <a:xfrm>
            <a:off x="5746652" y="6588832"/>
            <a:ext cx="963949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꺾인 연결선 202"/>
          <p:cNvCxnSpPr>
            <a:stCxn id="102" idx="3"/>
            <a:endCxn id="103" idx="1"/>
          </p:cNvCxnSpPr>
          <p:nvPr/>
        </p:nvCxnSpPr>
        <p:spPr>
          <a:xfrm flipV="1">
            <a:off x="5746652" y="6588832"/>
            <a:ext cx="963949" cy="688249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꺾인 연결선 205"/>
          <p:cNvCxnSpPr>
            <a:stCxn id="116" idx="3"/>
            <a:endCxn id="154" idx="1"/>
          </p:cNvCxnSpPr>
          <p:nvPr/>
        </p:nvCxnSpPr>
        <p:spPr>
          <a:xfrm>
            <a:off x="5746652" y="8245016"/>
            <a:ext cx="963949" cy="1728192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꺾인 연결선 209"/>
          <p:cNvCxnSpPr>
            <a:stCxn id="164" idx="3"/>
            <a:endCxn id="163" idx="1"/>
          </p:cNvCxnSpPr>
          <p:nvPr/>
        </p:nvCxnSpPr>
        <p:spPr>
          <a:xfrm flipV="1">
            <a:off x="3247975" y="11053328"/>
            <a:ext cx="986509" cy="705702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연결선 212"/>
          <p:cNvCxnSpPr/>
          <p:nvPr/>
        </p:nvCxnSpPr>
        <p:spPr>
          <a:xfrm>
            <a:off x="164115" y="3024436"/>
            <a:ext cx="8071138" cy="0"/>
          </a:xfrm>
          <a:prstGeom prst="line">
            <a:avLst/>
          </a:prstGeom>
          <a:ln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직선 연결선 287"/>
          <p:cNvCxnSpPr/>
          <p:nvPr/>
        </p:nvCxnSpPr>
        <p:spPr>
          <a:xfrm>
            <a:off x="145389" y="6084776"/>
            <a:ext cx="8071138" cy="0"/>
          </a:xfrm>
          <a:prstGeom prst="line">
            <a:avLst/>
          </a:prstGeom>
          <a:ln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직선 연결선 288"/>
          <p:cNvCxnSpPr/>
          <p:nvPr/>
        </p:nvCxnSpPr>
        <p:spPr>
          <a:xfrm>
            <a:off x="145389" y="9109112"/>
            <a:ext cx="8071138" cy="0"/>
          </a:xfrm>
          <a:prstGeom prst="line">
            <a:avLst/>
          </a:prstGeom>
          <a:ln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직사각형 103"/>
          <p:cNvSpPr/>
          <p:nvPr/>
        </p:nvSpPr>
        <p:spPr>
          <a:xfrm>
            <a:off x="6728517" y="6984876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시사문제영어원강</a:t>
            </a:r>
            <a:endParaRPr lang="en-US" altLang="ko-KR" sz="1100" dirty="0" smtClean="0"/>
          </a:p>
        </p:txBody>
      </p:sp>
      <p:sp>
        <p:nvSpPr>
          <p:cNvPr id="107" name="직사각형 106"/>
          <p:cNvSpPr/>
          <p:nvPr/>
        </p:nvSpPr>
        <p:spPr>
          <a:xfrm>
            <a:off x="4254196" y="9314584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국제협력론</a:t>
            </a:r>
            <a:endParaRPr lang="en-US" altLang="ko-KR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74</Words>
  <Application>Microsoft Office PowerPoint</Application>
  <PresentationFormat>사용자 지정</PresentationFormat>
  <Paragraphs>50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47</cp:revision>
  <dcterms:created xsi:type="dcterms:W3CDTF">2011-03-08T06:22:35Z</dcterms:created>
  <dcterms:modified xsi:type="dcterms:W3CDTF">2017-03-10T07:33:18Z</dcterms:modified>
</cp:coreProperties>
</file>