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9900"/>
    <a:srgbClr val="ADF709"/>
    <a:srgbClr val="F0FB5F"/>
    <a:srgbClr val="E2F67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4A098-8655-42DE-8AB2-EB889A427ABB}" type="datetimeFigureOut">
              <a:rPr lang="ko-KR" altLang="en-US" smtClean="0"/>
              <a:pPr/>
              <a:t>2012-03-23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B3E59-C03A-492E-AEDC-9C6001298B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육각형 20"/>
          <p:cNvSpPr/>
          <p:nvPr/>
        </p:nvSpPr>
        <p:spPr>
          <a:xfrm>
            <a:off x="6300192" y="4797152"/>
            <a:ext cx="2088232" cy="792088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300" dirty="0" smtClean="0"/>
              <a:t>단과대학 별 </a:t>
            </a:r>
            <a:endParaRPr lang="en-US" altLang="ko-KR" sz="1300" dirty="0" smtClean="0"/>
          </a:p>
          <a:p>
            <a:pPr algn="ctr"/>
            <a:r>
              <a:rPr lang="ko-KR" altLang="en-US" sz="1300" b="1" dirty="0" err="1" smtClean="0"/>
              <a:t>수목지</a:t>
            </a:r>
            <a:r>
              <a:rPr lang="ko-KR" altLang="en-US" sz="1300" b="1" dirty="0" smtClean="0"/>
              <a:t> 도착 </a:t>
            </a:r>
            <a:endParaRPr lang="en-US" altLang="ko-KR" sz="1300" b="1" dirty="0" smtClean="0"/>
          </a:p>
          <a:p>
            <a:pPr algn="ctr"/>
            <a:r>
              <a:rPr lang="ko-KR" altLang="en-US" sz="1300" dirty="0" err="1" smtClean="0"/>
              <a:t>묘목받기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심기</a:t>
            </a:r>
            <a:endParaRPr lang="en-US" altLang="ko-KR" sz="1300" dirty="0" smtClean="0"/>
          </a:p>
          <a:p>
            <a:pPr algn="ctr"/>
            <a:r>
              <a:rPr lang="ko-KR" altLang="en-US" sz="1300" dirty="0" err="1" smtClean="0"/>
              <a:t>이름판</a:t>
            </a:r>
            <a:r>
              <a:rPr lang="ko-KR" altLang="en-US" sz="1300" dirty="0" smtClean="0"/>
              <a:t> 부착</a:t>
            </a:r>
            <a:endParaRPr lang="ko-KR" altLang="en-US" sz="1300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764704"/>
            <a:ext cx="8640960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8" name="_x67575584" descr="EMB00000d0401bb"/>
          <p:cNvPicPr>
            <a:picLocks noChangeAspect="1" noChangeArrowheads="1"/>
          </p:cNvPicPr>
          <p:nvPr/>
        </p:nvPicPr>
        <p:blipFill>
          <a:blip r:embed="rId4" cstate="print"/>
          <a:srcRect l="58565" t="46115" r="31197" b="42561"/>
          <a:stretch>
            <a:fillRect/>
          </a:stretch>
        </p:blipFill>
        <p:spPr bwMode="auto">
          <a:xfrm>
            <a:off x="7524329" y="134634"/>
            <a:ext cx="936104" cy="509475"/>
          </a:xfrm>
          <a:prstGeom prst="rect">
            <a:avLst/>
          </a:prstGeom>
          <a:noFill/>
        </p:spPr>
      </p:pic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70" name="_x68370688" descr="EMB00000d0401b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116632"/>
            <a:ext cx="347342" cy="216024"/>
          </a:xfrm>
          <a:prstGeom prst="rect">
            <a:avLst/>
          </a:prstGeom>
          <a:noFill/>
        </p:spPr>
      </p:pic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-132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72" name="_x68370368" descr="EMB00000d0401bc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188640"/>
            <a:ext cx="1080120" cy="9873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683568" y="1052736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“청년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ko-KR" altLang="en-U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99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를 심다” </a:t>
            </a:r>
          </a:p>
          <a:p>
            <a:pPr algn="ctr"/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</a:t>
            </a:r>
            <a:r>
              <a:rPr lang="ko-KR" alt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나의 </a:t>
            </a:r>
            <a:r>
              <a:rPr lang="ko-KR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이름</a:t>
            </a:r>
            <a:r>
              <a:rPr lang="ko-KR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으로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DREAM</a:t>
            </a:r>
            <a:r>
              <a:rPr lang="en-US" altLang="ko-KR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" </a:t>
            </a:r>
            <a:r>
              <a:rPr lang="ko-KR" altLang="en-US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나무 심기</a:t>
            </a:r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  <a:endParaRPr lang="ko-KR" alt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1600" y="2204864"/>
            <a:ext cx="7488832" cy="380104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ko-KR" altLang="en-US" b="1" spc="150" dirty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err="1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행사일시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2012. </a:t>
            </a:r>
            <a:r>
              <a:rPr lang="en-US" altLang="ko-KR" sz="1600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4. 5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(</a:t>
            </a:r>
            <a:r>
              <a:rPr lang="ko-KR" altLang="en-US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목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10</a:t>
            </a:r>
            <a:r>
              <a:rPr lang="ko-KR" altLang="en-US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시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~</a:t>
            </a:r>
          </a:p>
          <a:p>
            <a:endParaRPr lang="en-US" altLang="ko-KR" sz="1100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행사장소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z="2400" spc="150" dirty="0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향토생활관 북편 </a:t>
            </a:r>
            <a:r>
              <a:rPr lang="ko-KR" altLang="en-US" sz="2400" spc="150" dirty="0" err="1" smtClean="0">
                <a:ln w="11430">
                  <a:noFill/>
                </a:ln>
                <a:solidFill>
                  <a:srgbClr val="0070C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수목지</a:t>
            </a:r>
            <a:endParaRPr lang="ko-KR" altLang="en-US" sz="2400" spc="150" dirty="0">
              <a:ln w="11430">
                <a:noFill/>
              </a:ln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2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신청기간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2012</a:t>
            </a:r>
            <a:r>
              <a:rPr lang="en-US" altLang="ko-KR" sz="28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</a:t>
            </a:r>
            <a:r>
              <a:rPr lang="en-US" altLang="ko-KR" sz="2800" spc="150" dirty="0" smtClean="0">
                <a:ln w="11430">
                  <a:noFill/>
                </a:ln>
                <a:solidFill>
                  <a:srgbClr val="FF00F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3. </a:t>
            </a:r>
            <a:r>
              <a:rPr lang="en-US" altLang="ko-KR" sz="2800" b="1" spc="150" dirty="0" smtClean="0">
                <a:ln w="11430">
                  <a:noFill/>
                </a:ln>
                <a:solidFill>
                  <a:srgbClr val="FF00F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23</a:t>
            </a:r>
            <a:r>
              <a:rPr lang="en-US" altLang="ko-KR" sz="2800" spc="150" dirty="0" smtClean="0">
                <a:ln w="11430">
                  <a:noFill/>
                </a:ln>
                <a:solidFill>
                  <a:srgbClr val="FF00F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2800" spc="150" dirty="0" smtClean="0">
                <a:ln w="11430">
                  <a:noFill/>
                </a:ln>
                <a:solidFill>
                  <a:srgbClr val="FF00F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금</a:t>
            </a:r>
            <a:r>
              <a:rPr lang="en-US" altLang="ko-KR" sz="2800" spc="150" dirty="0" smtClean="0">
                <a:ln w="11430">
                  <a:noFill/>
                </a:ln>
                <a:solidFill>
                  <a:srgbClr val="FF00FF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)~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ko-KR" altLang="en-US" sz="16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단과대학별 각 </a:t>
            </a:r>
            <a:r>
              <a:rPr lang="en-US" altLang="ko-KR" sz="1600" b="1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50</a:t>
            </a:r>
            <a:r>
              <a:rPr lang="ko-KR" altLang="en-US" sz="1600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명 선착순</a:t>
            </a:r>
            <a:r>
              <a:rPr lang="en-US" altLang="ko-KR" sz="16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</a:t>
            </a:r>
            <a:endParaRPr lang="en-US" altLang="ko-KR" sz="1600" spc="150" dirty="0" smtClean="0">
              <a:ln w="11430">
                <a:noFill/>
              </a:ln>
              <a:solidFill>
                <a:srgbClr val="FF00FF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2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신청대상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en-US" altLang="ko-KR" sz="20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2012</a:t>
            </a:r>
            <a:r>
              <a:rPr lang="ko-KR" altLang="en-US" sz="20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학년도 </a:t>
            </a:r>
            <a:r>
              <a:rPr lang="ko-KR" altLang="en-US" sz="2000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신입생</a:t>
            </a:r>
            <a:endParaRPr lang="en-US" altLang="ko-KR" sz="2000" spc="150" dirty="0" smtClean="0">
              <a:ln w="11430">
                <a:noFill/>
              </a:ln>
              <a:solidFill>
                <a:srgbClr val="FF0066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200" spc="150" dirty="0" smtClean="0">
              <a:ln w="11430">
                <a:noFill/>
              </a:ln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ko-KR" altLang="en-US" spc="150" dirty="0" smtClean="0">
                <a:ln w="11430">
                  <a:noFill/>
                </a:ln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♥</a:t>
            </a:r>
            <a:r>
              <a:rPr lang="ko-KR" altLang="en-US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신청방법 </a:t>
            </a:r>
            <a:r>
              <a:rPr lang="en-US" altLang="ko-KR" spc="150" dirty="0" smtClean="0">
                <a:ln w="11430">
                  <a:noFill/>
                </a:ln>
                <a:solidFill>
                  <a:schemeClr val="tx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</a:t>
            </a:r>
            <a:r>
              <a:rPr lang="ko-KR" altLang="en-US" spc="150" dirty="0" smtClean="0">
                <a:ln w="11430">
                  <a:noFill/>
                </a:ln>
                <a:solidFill>
                  <a:srgbClr val="00B05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종합정보시스템</a:t>
            </a:r>
            <a:r>
              <a:rPr lang="ko-KR" altLang="en-US" sz="1600" dirty="0" smtClean="0">
                <a:solidFill>
                  <a:schemeClr val="tx1"/>
                </a:solidFill>
              </a:rPr>
              <a:t>▶학생업무▶기타▶</a:t>
            </a:r>
            <a:r>
              <a:rPr lang="ko-KR" altLang="en-US" sz="2000" dirty="0" smtClean="0">
                <a:solidFill>
                  <a:srgbClr val="FF0000"/>
                </a:solidFill>
              </a:rPr>
              <a:t>나무심기행사 신청</a:t>
            </a:r>
            <a:endParaRPr lang="en-US" altLang="ko-KR" spc="150" dirty="0" smtClean="0">
              <a:ln w="11430">
                <a:noFill/>
              </a:ln>
              <a:solidFill>
                <a:srgbClr val="00B05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pc="150" dirty="0" smtClean="0">
              <a:ln w="11430">
                <a:noFill/>
              </a:ln>
              <a:solidFill>
                <a:schemeClr val="tx1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en-US" altLang="ko-KR" sz="1400" spc="150" dirty="0" smtClean="0">
              <a:ln w="11430">
                <a:noFill/>
              </a:ln>
              <a:solidFill>
                <a:srgbClr val="0070C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3172632" descr="EMB000002f803ca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43808" y="5949280"/>
            <a:ext cx="3090862" cy="523875"/>
          </a:xfrm>
          <a:prstGeom prst="rect">
            <a:avLst/>
          </a:prstGeom>
          <a:noFill/>
        </p:spPr>
      </p:pic>
      <p:sp>
        <p:nvSpPr>
          <p:cNvPr id="20" name="육각형 19"/>
          <p:cNvSpPr/>
          <p:nvPr/>
        </p:nvSpPr>
        <p:spPr>
          <a:xfrm>
            <a:off x="4355976" y="4797152"/>
            <a:ext cx="2160240" cy="792088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/>
              <a:t>각 </a:t>
            </a:r>
            <a:r>
              <a:rPr lang="ko-KR" altLang="en-US" sz="1400" b="1" dirty="0" err="1" smtClean="0"/>
              <a:t>단대별</a:t>
            </a:r>
            <a:endParaRPr lang="en-US" altLang="ko-KR" sz="1400" b="1" dirty="0" smtClean="0"/>
          </a:p>
          <a:p>
            <a:pPr algn="ctr"/>
            <a:r>
              <a:rPr lang="ko-KR" altLang="en-US" sz="1400" b="1" dirty="0" err="1" smtClean="0"/>
              <a:t>집결지</a:t>
            </a:r>
            <a:r>
              <a:rPr lang="ko-KR" altLang="en-US" sz="1400" b="1" dirty="0" smtClean="0"/>
              <a:t> 이동</a:t>
            </a:r>
            <a:endParaRPr lang="en-US" altLang="ko-KR" sz="1400" b="1" dirty="0" smtClean="0"/>
          </a:p>
        </p:txBody>
      </p:sp>
      <p:sp>
        <p:nvSpPr>
          <p:cNvPr id="19" name="육각형 18"/>
          <p:cNvSpPr/>
          <p:nvPr/>
        </p:nvSpPr>
        <p:spPr>
          <a:xfrm>
            <a:off x="2411760" y="4797152"/>
            <a:ext cx="2160240" cy="792088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300" b="1" dirty="0" smtClean="0"/>
              <a:t>4</a:t>
            </a:r>
            <a:r>
              <a:rPr lang="ko-KR" altLang="en-US" sz="1300" b="1" dirty="0" smtClean="0"/>
              <a:t>월</a:t>
            </a:r>
            <a:r>
              <a:rPr lang="en-US" altLang="ko-KR" sz="1300" b="1" dirty="0" smtClean="0"/>
              <a:t>5</a:t>
            </a:r>
            <a:r>
              <a:rPr lang="ko-KR" altLang="en-US" sz="1300" b="1" dirty="0" smtClean="0"/>
              <a:t>일 </a:t>
            </a:r>
            <a:r>
              <a:rPr lang="en-US" altLang="ko-KR" sz="1300" b="1" dirty="0" smtClean="0"/>
              <a:t>10</a:t>
            </a:r>
            <a:r>
              <a:rPr lang="ko-KR" altLang="en-US" sz="1300" b="1" dirty="0" smtClean="0"/>
              <a:t>시</a:t>
            </a:r>
            <a:endParaRPr lang="en-US" altLang="ko-KR" sz="1300" b="1" dirty="0" smtClean="0"/>
          </a:p>
          <a:p>
            <a:pPr algn="ctr"/>
            <a:r>
              <a:rPr lang="ko-KR" altLang="en-US" sz="1300" dirty="0" smtClean="0"/>
              <a:t>향토생활관 행사장</a:t>
            </a:r>
            <a:endParaRPr lang="en-US" altLang="ko-KR" sz="1300" dirty="0" smtClean="0"/>
          </a:p>
          <a:p>
            <a:pPr algn="ctr"/>
            <a:r>
              <a:rPr lang="ko-KR" altLang="en-US" sz="1300" dirty="0" smtClean="0"/>
              <a:t>신청명단 확인 후</a:t>
            </a:r>
            <a:endParaRPr lang="en-US" altLang="ko-KR" sz="1300" dirty="0" smtClean="0"/>
          </a:p>
          <a:p>
            <a:pPr algn="ctr"/>
            <a:r>
              <a:rPr lang="ko-KR" altLang="en-US" sz="1300" dirty="0" smtClean="0"/>
              <a:t>개인물품 수령</a:t>
            </a:r>
            <a:endParaRPr lang="en-US" altLang="ko-KR" sz="1300" dirty="0" smtClean="0"/>
          </a:p>
        </p:txBody>
      </p:sp>
      <p:sp>
        <p:nvSpPr>
          <p:cNvPr id="18" name="육각형 17"/>
          <p:cNvSpPr/>
          <p:nvPr/>
        </p:nvSpPr>
        <p:spPr>
          <a:xfrm>
            <a:off x="611560" y="4797152"/>
            <a:ext cx="2016224" cy="79208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latin typeface="굴림체" pitchFamily="49" charset="-127"/>
                <a:ea typeface="굴림체" pitchFamily="49" charset="-127"/>
              </a:rPr>
              <a:t>종합정보시스템</a:t>
            </a:r>
            <a:endParaRPr lang="en-US" altLang="ko-KR" sz="1400" b="1" dirty="0" smtClean="0">
              <a:latin typeface="굴림체" pitchFamily="49" charset="-127"/>
              <a:ea typeface="굴림체" pitchFamily="49" charset="-127"/>
            </a:endParaRPr>
          </a:p>
          <a:p>
            <a:pPr algn="ctr"/>
            <a:r>
              <a:rPr lang="en-US" altLang="ko-KR" sz="1200" dirty="0" smtClean="0"/>
              <a:t>(</a:t>
            </a:r>
            <a:r>
              <a:rPr lang="ko-KR" altLang="en-US" sz="1200" dirty="0" smtClean="0"/>
              <a:t>나무심기 행사 </a:t>
            </a:r>
            <a:endParaRPr lang="en-US" altLang="ko-KR" sz="1200" dirty="0" smtClean="0"/>
          </a:p>
          <a:p>
            <a:pPr algn="ctr"/>
            <a:r>
              <a:rPr lang="ko-KR" altLang="en-US" sz="1200" dirty="0" smtClean="0"/>
              <a:t>신청</a:t>
            </a:r>
            <a:r>
              <a:rPr lang="en-US" altLang="ko-KR" sz="1200" dirty="0" smtClean="0"/>
              <a:t>)</a:t>
            </a:r>
            <a:endParaRPr lang="ko-KR" altLang="en-US" sz="1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512" y="548680"/>
            <a:ext cx="3568080" cy="5995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101</Words>
  <Application>Microsoft Office PowerPoint</Application>
  <PresentationFormat>화면 슬라이드 쇼(4:3)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</cp:lastModifiedBy>
  <cp:revision>55</cp:revision>
  <dcterms:created xsi:type="dcterms:W3CDTF">2012-03-20T01:48:31Z</dcterms:created>
  <dcterms:modified xsi:type="dcterms:W3CDTF">2012-03-23T01:02:44Z</dcterms:modified>
</cp:coreProperties>
</file>