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F5A130-6C2E-4661-8973-4BA985F26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F4EAC9C-5F78-4914-8E7D-8A72D4A6C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4EA2FF3-56FF-4442-97A6-96A67C2D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4019AE9-7CA5-4CD1-AEAF-6B9BD0274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5B8FC4-2022-4763-AC63-97D0C91D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86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B6A959-F024-481F-BA1B-C012B1978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F864212-1119-4064-A130-9BCF9D460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AF91D8-AA76-42C2-BBEA-9595B0A36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B5B112-787E-402D-B8DB-680263A2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B3ACC9-B68A-4B66-988A-589B49B1B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57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1B68A5C-E400-4F54-9395-31E1A9828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30174CA-FF2D-48E9-9731-6785A8EC1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F71A9D-4D92-40F2-B2A1-67D2C2118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7CE61C-7CEC-4E4D-9AFC-4A44B1C6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AF97CB-5ACC-4D11-ACF9-C70A9262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997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0E0315-27D7-4D87-880D-2CD83E65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43E024-B60C-4201-91B9-A32C0D19A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9B54AA-E2AD-4764-92BA-AE7CB52E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CD103F-175F-41F4-A9ED-0478414B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844448-12B2-49FB-A139-8DEFBB7A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786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BC6EC-A6AF-4590-B564-D91655EF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CF1EE0-8AB0-40A9-82B3-F19974B37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14F87A-DBE9-456E-AF8F-F6C195D8D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4742AF-B2B9-412A-BA38-19004699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0EBED8-E46C-45B8-AA4E-429A67DC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8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98400F-EFDF-40A0-A4D3-6D9A8144E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B84C00-9F61-435A-8978-9AE61D6FA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ECF18FB-1DFD-4EF4-BBC5-812A0B2ED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B7D2E8-671A-44B1-B5C8-E535FBAF4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700F42-B82D-4E77-B253-1E2AFD9E1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9C8FD5C-2C58-4418-A149-1CBF87C3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696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D2449C-0A61-42B7-943A-8B05802DB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D4A481F-3C1D-44DB-88F2-F4C2D3B46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40AD5C8-165A-4C56-AFC3-1ED5E1183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D2D5444-BBF1-4AF2-8628-0DC83073A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6DBDF04-EB8F-4506-B5BA-732EAA627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B746641-07C3-4BB6-9E22-E913CA90E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B37E373-18A6-4BAB-85E1-7D24837E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080FDF1-4905-4F6E-8218-9D03666C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9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8A2D7B-9D78-4740-A53F-13341414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8237B55-606D-4B79-8622-8CA65CAAD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1C5A891-2BFE-43AE-8FA1-BEF797F9C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D68E578-4961-4FD4-AFC4-758FCB66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15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4DC5797-3263-4667-9DE9-240EBAB4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76814D5-F8C7-4BE5-A943-FD110891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772B5E2-86CC-4F01-99C0-59E7E86AD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890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1F86B6-5482-408B-BC50-8D7DCDF0F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643461-7545-4784-AFD3-F1C17F0D0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AF4C9E2-CD1D-416D-B2B3-FD8FA1569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6DFA23-7215-4091-B1E3-6B795EDB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DB65E25-2FF1-49B5-A54A-C7D714933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BB15CA2-7792-4EF0-92AC-0ECF78D3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50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1974DF-7219-423C-9B1F-46F2A91EB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4956FE9-A583-43DD-8B92-E2F828B2A0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E1BBF4-2873-475A-B11E-718F00AD4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519C3AC-B321-44A3-A5D0-BCE19B52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2B2031F-F370-4556-8439-95CA05530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007B54-36A1-459A-8D56-B8D89399A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26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AEE6552-A91A-4FFF-AB9B-3E5BA0373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4F4FC3F-7120-4839-AE33-A2BA91F40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24F230-72DD-4F02-9C2D-EF2471AD75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13BF0-FEFB-4828-8BE3-91E5BE69068D}" type="datetimeFigureOut">
              <a:rPr lang="ko-KR" altLang="en-US" smtClean="0"/>
              <a:t>2025-10-28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7D249D-CA97-48DF-A114-6F8AEA558F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42180E-56FB-4F21-988D-C8DBCBBC1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79BFD-19ED-45E5-9CE3-47E2AB139A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294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5ACA7E18-C2CB-49A9-905C-9CFDE34FBD08}"/>
              </a:ext>
            </a:extLst>
          </p:cNvPr>
          <p:cNvSpPr/>
          <p:nvPr/>
        </p:nvSpPr>
        <p:spPr>
          <a:xfrm>
            <a:off x="4361118" y="1163786"/>
            <a:ext cx="312136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500" b="1" dirty="0">
                <a:solidFill>
                  <a:srgbClr val="333333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&lt;</a:t>
            </a:r>
            <a:r>
              <a:rPr lang="ko-KR" altLang="en-US" sz="2500" b="1" dirty="0">
                <a:solidFill>
                  <a:srgbClr val="333333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학생</a:t>
            </a:r>
            <a:r>
              <a:rPr lang="ko-KR" altLang="en-US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 대상 </a:t>
            </a:r>
            <a:r>
              <a:rPr lang="en-US" altLang="ko-KR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QR</a:t>
            </a:r>
            <a:r>
              <a:rPr lang="ko-KR" altLang="en-US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코드</a:t>
            </a:r>
            <a:r>
              <a:rPr lang="en-US" altLang="ko-KR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&gt;</a:t>
            </a:r>
            <a:endParaRPr lang="ko-KR" altLang="en-US" sz="2500" b="1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B0F6BF5-E7E3-496D-B1D1-1AF1A49009DC}"/>
              </a:ext>
            </a:extLst>
          </p:cNvPr>
          <p:cNvSpPr/>
          <p:nvPr/>
        </p:nvSpPr>
        <p:spPr>
          <a:xfrm>
            <a:off x="3808739" y="4465807"/>
            <a:ext cx="4574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en-US" altLang="ko-KR" u="sng" dirty="0">
                <a:solidFill>
                  <a:srgbClr val="0070C0"/>
                </a:solidFill>
              </a:rPr>
              <a:t>https://ko.surveymonkey.com/r/CW8VK6N</a:t>
            </a:r>
            <a:endParaRPr lang="en-US" altLang="ko-KR" dirty="0">
              <a:solidFill>
                <a:srgbClr val="0070C0"/>
              </a:solidFill>
            </a:endParaRPr>
          </a:p>
        </p:txBody>
      </p:sp>
      <p:pic>
        <p:nvPicPr>
          <p:cNvPr id="1025" name="_x323758504">
            <a:extLst>
              <a:ext uri="{FF2B5EF4-FFF2-40B4-BE49-F238E27FC236}">
                <a16:creationId xmlns:a16="http://schemas.microsoft.com/office/drawing/2014/main" id="{97221265-F90B-1932-D7DD-38BBF5449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446" y="2107967"/>
            <a:ext cx="1890713" cy="18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518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5ACA7E18-C2CB-49A9-905C-9CFDE34FBD08}"/>
              </a:ext>
            </a:extLst>
          </p:cNvPr>
          <p:cNvSpPr/>
          <p:nvPr/>
        </p:nvSpPr>
        <p:spPr>
          <a:xfrm>
            <a:off x="4378222" y="1173713"/>
            <a:ext cx="343555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500" b="1" dirty="0">
                <a:solidFill>
                  <a:srgbClr val="333333"/>
                </a:solidFill>
                <a:latin typeface="돋움" panose="020B0600000101010101" pitchFamily="50" charset="-127"/>
                <a:ea typeface="돋움" panose="020B0600000101010101" pitchFamily="50" charset="-127"/>
              </a:rPr>
              <a:t>&lt;</a:t>
            </a:r>
            <a:r>
              <a:rPr lang="ko-KR" altLang="en-US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교직원 대상 </a:t>
            </a:r>
            <a:r>
              <a:rPr lang="en-US" altLang="ko-KR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QR</a:t>
            </a:r>
            <a:r>
              <a:rPr lang="ko-KR" altLang="en-US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코드</a:t>
            </a:r>
            <a:r>
              <a:rPr lang="en-US" altLang="ko-KR" sz="2500" b="1" i="0" dirty="0">
                <a:solidFill>
                  <a:srgbClr val="333333"/>
                </a:solidFill>
                <a:effectLst/>
                <a:latin typeface="돋움" panose="020B0600000101010101" pitchFamily="50" charset="-127"/>
                <a:ea typeface="돋움" panose="020B0600000101010101" pitchFamily="50" charset="-127"/>
              </a:rPr>
              <a:t>&gt;</a:t>
            </a:r>
            <a:endParaRPr lang="ko-KR" altLang="en-US" sz="2500" b="1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C9DEE0C-0F5E-4792-90A5-3331CCF333FA}"/>
              </a:ext>
            </a:extLst>
          </p:cNvPr>
          <p:cNvSpPr/>
          <p:nvPr/>
        </p:nvSpPr>
        <p:spPr>
          <a:xfrm>
            <a:off x="4023532" y="4731976"/>
            <a:ext cx="4596964" cy="391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20000"/>
              </a:lnSpc>
            </a:pPr>
            <a:r>
              <a:rPr lang="en-US" altLang="ko-KR" u="sng" dirty="0">
                <a:solidFill>
                  <a:srgbClr val="0070C0"/>
                </a:solidFill>
              </a:rPr>
              <a:t>https://ko.surveymonkey.com/r/CW8Q5JW</a:t>
            </a:r>
            <a:endParaRPr lang="en-US" altLang="ko-KR" dirty="0">
              <a:solidFill>
                <a:srgbClr val="0070C0"/>
              </a:solidFill>
            </a:endParaRPr>
          </a:p>
        </p:txBody>
      </p:sp>
      <p:pic>
        <p:nvPicPr>
          <p:cNvPr id="2049" name="_x323759008">
            <a:extLst>
              <a:ext uri="{FF2B5EF4-FFF2-40B4-BE49-F238E27FC236}">
                <a16:creationId xmlns:a16="http://schemas.microsoft.com/office/drawing/2014/main" id="{917988EF-BAAD-8487-3D21-6F6F1B304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436" y="2246809"/>
            <a:ext cx="1889125" cy="18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61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</Words>
  <Application>Microsoft Office PowerPoint</Application>
  <PresentationFormat>와이드스크린</PresentationFormat>
  <Paragraphs>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돋움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</cp:revision>
  <dcterms:created xsi:type="dcterms:W3CDTF">2024-10-28T04:33:39Z</dcterms:created>
  <dcterms:modified xsi:type="dcterms:W3CDTF">2025-10-28T00:41:43Z</dcterms:modified>
</cp:coreProperties>
</file>