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8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C0144B-260F-441D-8FCF-39051923E044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5D254-9B58-40C8-B3B0-E40B217F62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8885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5541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3331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7617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0605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5424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1445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71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460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195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22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822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43868-2867-4947-B906-037E1881E2E2}" type="datetimeFigureOut">
              <a:rPr lang="ko-KR" altLang="en-US" smtClean="0"/>
              <a:t>2021-09-08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B674D-56E6-4DC1-9CA3-DABD2932CFF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790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6633D7D-407E-4783-91AC-7E95AD23A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185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OWNER</cp:lastModifiedBy>
  <cp:revision>2</cp:revision>
  <cp:lastPrinted>2021-09-08T08:49:03Z</cp:lastPrinted>
  <dcterms:created xsi:type="dcterms:W3CDTF">2021-09-08T08:42:50Z</dcterms:created>
  <dcterms:modified xsi:type="dcterms:W3CDTF">2021-09-08T08:59:07Z</dcterms:modified>
</cp:coreProperties>
</file>