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2" d="100"/>
          <a:sy n="122" d="100"/>
        </p:scale>
        <p:origin x="-1314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392AE-CCCB-45A4-8DAB-B2F951BDD398}" type="datetimeFigureOut">
              <a:rPr lang="ko-KR" altLang="en-US" smtClean="0"/>
              <a:t>2019-10-07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60A86-58BD-4CF3-A081-A7ED63A246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9690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392AE-CCCB-45A4-8DAB-B2F951BDD398}" type="datetimeFigureOut">
              <a:rPr lang="ko-KR" altLang="en-US" smtClean="0"/>
              <a:t>2019-10-07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60A86-58BD-4CF3-A081-A7ED63A246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2477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392AE-CCCB-45A4-8DAB-B2F951BDD398}" type="datetimeFigureOut">
              <a:rPr lang="ko-KR" altLang="en-US" smtClean="0"/>
              <a:t>2019-10-07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60A86-58BD-4CF3-A081-A7ED63A246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6570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392AE-CCCB-45A4-8DAB-B2F951BDD398}" type="datetimeFigureOut">
              <a:rPr lang="ko-KR" altLang="en-US" smtClean="0"/>
              <a:t>2019-10-07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60A86-58BD-4CF3-A081-A7ED63A246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7507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392AE-CCCB-45A4-8DAB-B2F951BDD398}" type="datetimeFigureOut">
              <a:rPr lang="ko-KR" altLang="en-US" smtClean="0"/>
              <a:t>2019-10-07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60A86-58BD-4CF3-A081-A7ED63A246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071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392AE-CCCB-45A4-8DAB-B2F951BDD398}" type="datetimeFigureOut">
              <a:rPr lang="ko-KR" altLang="en-US" smtClean="0"/>
              <a:t>2019-10-07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60A86-58BD-4CF3-A081-A7ED63A246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5518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392AE-CCCB-45A4-8DAB-B2F951BDD398}" type="datetimeFigureOut">
              <a:rPr lang="ko-KR" altLang="en-US" smtClean="0"/>
              <a:t>2019-10-07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60A86-58BD-4CF3-A081-A7ED63A246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6470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392AE-CCCB-45A4-8DAB-B2F951BDD398}" type="datetimeFigureOut">
              <a:rPr lang="ko-KR" altLang="en-US" smtClean="0"/>
              <a:t>2019-10-07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60A86-58BD-4CF3-A081-A7ED63A246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1707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392AE-CCCB-45A4-8DAB-B2F951BDD398}" type="datetimeFigureOut">
              <a:rPr lang="ko-KR" altLang="en-US" smtClean="0"/>
              <a:t>2019-10-07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60A86-58BD-4CF3-A081-A7ED63A246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9215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392AE-CCCB-45A4-8DAB-B2F951BDD398}" type="datetimeFigureOut">
              <a:rPr lang="ko-KR" altLang="en-US" smtClean="0"/>
              <a:t>2019-10-07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60A86-58BD-4CF3-A081-A7ED63A246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518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392AE-CCCB-45A4-8DAB-B2F951BDD398}" type="datetimeFigureOut">
              <a:rPr lang="ko-KR" altLang="en-US" smtClean="0"/>
              <a:t>2019-10-07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60A86-58BD-4CF3-A081-A7ED63A246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9589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392AE-CCCB-45A4-8DAB-B2F951BDD398}" type="datetimeFigureOut">
              <a:rPr lang="ko-KR" altLang="en-US" smtClean="0"/>
              <a:t>2019-10-07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60A86-58BD-4CF3-A081-A7ED63A246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368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이윤희\2.작업중\디지털성범죄해체하기\디지털성범죄해체하기2019_ppt_(0725)\디지털성범죄_해체하기_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83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이윤희\2.작업중\디지털성범죄해체하기\디지털성범죄해체하기2019_ppt_(0725)\디지털성범죄_해체하기_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126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이윤희\2.작업중\디지털성범죄해체하기\디지털성범죄해체하기2019_ppt_(0725)\디지털성범죄_해체하기_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966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이윤희\2.작업중\디지털성범죄해체하기\디지털성범죄해체하기2019_ppt_(0725)\디지털성범죄_해체하기_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186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이윤희\2.작업중\디지털성범죄해체하기\디지털성범죄해체하기2019_ppt_(0725)\디지털성범죄_해체하기_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855"/>
            <a:ext cx="9144001" cy="686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358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이윤희\2.작업중\디지털성범죄해체하기\디지털성범죄해체하기2019_ppt_(0725)\디지털성범죄_해체하기_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6361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이윤희\2.작업중\디지털성범죄해체하기\디지털성범죄해체하기2019_ppt_(0725)\디지털성범죄_해체하기_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1433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이윤희\2.작업중\디지털성범죄해체하기\디지털성범죄해체하기2019_ppt_(0725)\디지털성범죄_해체하기_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2348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이윤희\2.작업중\디지털성범죄해체하기\디지털성범죄해체하기2019_ppt_(0725)\디지털성범죄_해체하기_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7301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이윤희\2.작업중\디지털성범죄해체하기\디지털성범죄해체하기2019_ppt_(0725)\디지털성범죄_해체하기_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1999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이윤희\2.작업중\디지털성범죄해체하기\디지털성범죄해체하기2019_ppt_(0725)\디지털성범죄_해체하기_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566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이윤희\2.작업중\디지털성범죄해체하기\디지털성범죄해체하기2019_ppt_(0725)\디지털성범죄_해체하기_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9522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이윤희\2.작업중\디지털성범죄해체하기\디지털성범죄해체하기2019_ppt_(0725)\디지털성범죄_해체하기_20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2224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이윤희\2.작업중\디지털성범죄해체하기\디지털성범죄해체하기2019_ppt_(0725)\디지털성범죄_해체하기_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24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3112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이윤희\2.작업중\디지털성범죄해체하기\디지털성범죄해체하기2019_ppt_(0725)\디지털성범죄_해체하기_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4575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이윤희\2.작업중\디지털성범죄해체하기\디지털성범죄해체하기2019_ppt_(0725)\디지털성범죄_해체하기_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195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이윤희\2.작업중\디지털성범죄해체하기\디지털성범죄해체하기2019_ppt_(0725)\디지털성범죄_해체하기_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252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이윤희\2.작업중\디지털성범죄해체하기\디지털성범죄해체하기2019_ppt_(0725)\디지털성범죄_해체하기_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89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342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이윤희\2.작업중\디지털성범죄해체하기\디지털성범죄해체하기2019_ppt_(0725)\디지털성범죄_해체하기_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129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이윤희\2.작업중\디지털성범죄해체하기\디지털성범죄해체하기2019_ppt_(0725)\디지털성범죄_해체하기_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396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이윤희\2.작업중\디지털성범죄해체하기\디지털성범죄해체하기2019_ppt_(0725)\디지털성범죄_해체하기_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927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이윤희\2.작업중\디지털성범죄해체하기\디지털성범죄해체하기2019_ppt_(0725)\디지털성범죄_해체하기_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248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이윤희\2.작업중\디지털성범죄해체하기\디지털성범죄해체하기2019_ppt_(0725)\디지털성범죄_해체하기_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9014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화면 슬라이드 쇼(4:3)</PresentationFormat>
  <Paragraphs>0</Paragraphs>
  <Slides>23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24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indnp10</dc:creator>
  <cp:lastModifiedBy>USER</cp:lastModifiedBy>
  <cp:revision>2</cp:revision>
  <dcterms:created xsi:type="dcterms:W3CDTF">2019-07-25T06:52:24Z</dcterms:created>
  <dcterms:modified xsi:type="dcterms:W3CDTF">2019-10-06T23:41:13Z</dcterms:modified>
</cp:coreProperties>
</file>