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62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29" name="직사각형 128"/>
          <p:cNvSpPr/>
          <p:nvPr/>
        </p:nvSpPr>
        <p:spPr>
          <a:xfrm>
            <a:off x="2247480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플라워디자인 및 실습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407720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플라워디자인 및 실습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90" name="직사각형 189"/>
          <p:cNvSpPr/>
          <p:nvPr/>
        </p:nvSpPr>
        <p:spPr>
          <a:xfrm>
            <a:off x="6560343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화훼품질유지관리론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7568455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1095352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87240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2247480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원예학 및 실습</a:t>
            </a:r>
            <a:endParaRPr lang="en-US" altLang="ko-KR" sz="1100" smtClean="0"/>
          </a:p>
        </p:txBody>
      </p:sp>
      <p:sp>
        <p:nvSpPr>
          <p:cNvPr id="105" name="직사각형 104"/>
          <p:cNvSpPr/>
          <p:nvPr/>
        </p:nvSpPr>
        <p:spPr>
          <a:xfrm>
            <a:off x="5415832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장식학 및 실습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2239863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토양학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3247975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토양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비료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1087735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79623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4400103" y="345648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조직배양학 및 실습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6552726" y="345648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육종학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3247975" y="345648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재배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48" name="직사각형 147"/>
          <p:cNvSpPr/>
          <p:nvPr/>
        </p:nvSpPr>
        <p:spPr>
          <a:xfrm>
            <a:off x="2247480" y="424857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과수원예학 및 실습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3255592" y="424857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원예가공 및 저장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4407720" y="504066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원예생산물 마케팅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5415832" y="504066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농산물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품질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관리론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6560343" y="504066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생산물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이용기</a:t>
            </a:r>
            <a:r>
              <a:rPr lang="ko-KR" altLang="en-US" sz="1100" smtClean="0"/>
              <a:t>술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7568455" y="504066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와인학 및 실습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3255592" y="504066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아로마테라피실습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2239863" y="583274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채소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원예학 및 실습</a:t>
            </a:r>
            <a:endParaRPr lang="en-US" altLang="ko-KR" sz="1100" smtClean="0"/>
          </a:p>
        </p:txBody>
      </p:sp>
      <p:sp>
        <p:nvSpPr>
          <p:cNvPr id="186" name="직사각형 185"/>
          <p:cNvSpPr/>
          <p:nvPr/>
        </p:nvSpPr>
        <p:spPr>
          <a:xfrm>
            <a:off x="4400103" y="583274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재배론 및 실습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583274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583274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채소론 및 실습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583274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식품생장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조절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3247975" y="583274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원예학 및 실습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1087735" y="5832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79623" y="5832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2239863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번식학 및 실습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5408215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원예학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</a:t>
            </a:r>
            <a:r>
              <a:rPr lang="ko-KR" altLang="en-US" sz="1100" smtClean="0"/>
              <a:t>나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6552726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조절학 및 실습</a:t>
            </a:r>
            <a:endParaRPr lang="en-US" altLang="ko-KR" sz="1100" smtClean="0"/>
          </a:p>
        </p:txBody>
      </p:sp>
      <p:sp>
        <p:nvSpPr>
          <p:cNvPr id="211" name="직사각형 210"/>
          <p:cNvSpPr/>
          <p:nvPr/>
        </p:nvSpPr>
        <p:spPr>
          <a:xfrm>
            <a:off x="3247975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해부학 및 형태학</a:t>
            </a:r>
            <a:endParaRPr lang="en-US" altLang="ko-KR" sz="1100" smtClean="0"/>
          </a:p>
        </p:txBody>
      </p:sp>
      <p:sp>
        <p:nvSpPr>
          <p:cNvPr id="213" name="직사각형 212"/>
          <p:cNvSpPr/>
          <p:nvPr/>
        </p:nvSpPr>
        <p:spPr>
          <a:xfrm>
            <a:off x="1087735" y="6624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식물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2247480" y="74169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</p:txBody>
      </p:sp>
      <p:sp>
        <p:nvSpPr>
          <p:cNvPr id="223" name="직사각형 222"/>
          <p:cNvSpPr/>
          <p:nvPr/>
        </p:nvSpPr>
        <p:spPr>
          <a:xfrm>
            <a:off x="6560343" y="74169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육종학 및 실습</a:t>
            </a:r>
            <a:endParaRPr lang="en-US" altLang="ko-KR" sz="1100" smtClean="0"/>
          </a:p>
        </p:txBody>
      </p:sp>
      <p:sp>
        <p:nvSpPr>
          <p:cNvPr id="227" name="직사각형 226"/>
          <p:cNvSpPr/>
          <p:nvPr/>
        </p:nvSpPr>
        <p:spPr>
          <a:xfrm>
            <a:off x="3255592" y="74169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87240" y="74169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235" name="직사각형 234"/>
          <p:cNvSpPr/>
          <p:nvPr/>
        </p:nvSpPr>
        <p:spPr>
          <a:xfrm>
            <a:off x="6560343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종자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생산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cxnSp>
        <p:nvCxnSpPr>
          <p:cNvPr id="257" name="직선 화살표 연결선 256"/>
          <p:cNvCxnSpPr>
            <a:stCxn id="99" idx="3"/>
            <a:endCxn id="97" idx="1"/>
          </p:cNvCxnSpPr>
          <p:nvPr/>
        </p:nvCxnSpPr>
        <p:spPr>
          <a:xfrm>
            <a:off x="879328" y="13682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화살표 연결선 258"/>
          <p:cNvCxnSpPr>
            <a:stCxn id="129" idx="3"/>
            <a:endCxn id="150" idx="1"/>
          </p:cNvCxnSpPr>
          <p:nvPr/>
        </p:nvCxnSpPr>
        <p:spPr>
          <a:xfrm>
            <a:off x="3039568" y="1368252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직선 화살표 연결선 260"/>
          <p:cNvCxnSpPr>
            <a:stCxn id="150" idx="3"/>
            <a:endCxn id="190" idx="1"/>
          </p:cNvCxnSpPr>
          <p:nvPr/>
        </p:nvCxnSpPr>
        <p:spPr>
          <a:xfrm>
            <a:off x="5199808" y="1368252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직선 화살표 연결선 262"/>
          <p:cNvCxnSpPr>
            <a:stCxn id="190" idx="3"/>
            <a:endCxn id="91" idx="1"/>
          </p:cNvCxnSpPr>
          <p:nvPr/>
        </p:nvCxnSpPr>
        <p:spPr>
          <a:xfrm>
            <a:off x="7352431" y="13682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직선 화살표 연결선 264"/>
          <p:cNvCxnSpPr>
            <a:stCxn id="131" idx="3"/>
            <a:endCxn id="130" idx="1"/>
          </p:cNvCxnSpPr>
          <p:nvPr/>
        </p:nvCxnSpPr>
        <p:spPr>
          <a:xfrm>
            <a:off x="871711" y="29524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직선 화살표 연결선 266"/>
          <p:cNvCxnSpPr>
            <a:stCxn id="117" idx="3"/>
            <a:endCxn id="127" idx="1"/>
          </p:cNvCxnSpPr>
          <p:nvPr/>
        </p:nvCxnSpPr>
        <p:spPr>
          <a:xfrm>
            <a:off x="3031951" y="29524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직선 화살표 연결선 268"/>
          <p:cNvCxnSpPr>
            <a:stCxn id="127" idx="2"/>
            <a:endCxn id="140" idx="0"/>
          </p:cNvCxnSpPr>
          <p:nvPr/>
        </p:nvCxnSpPr>
        <p:spPr>
          <a:xfrm rot="5400000">
            <a:off x="3536007" y="33484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직선 화살표 연결선 270"/>
          <p:cNvCxnSpPr>
            <a:stCxn id="140" idx="3"/>
            <a:endCxn id="133" idx="1"/>
          </p:cNvCxnSpPr>
          <p:nvPr/>
        </p:nvCxnSpPr>
        <p:spPr>
          <a:xfrm>
            <a:off x="4040063" y="374451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직선 화살표 연결선 272"/>
          <p:cNvCxnSpPr>
            <a:stCxn id="133" idx="3"/>
            <a:endCxn id="136" idx="1"/>
          </p:cNvCxnSpPr>
          <p:nvPr/>
        </p:nvCxnSpPr>
        <p:spPr>
          <a:xfrm>
            <a:off x="5192191" y="374451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직선 화살표 연결선 274"/>
          <p:cNvCxnSpPr>
            <a:stCxn id="148" idx="3"/>
            <a:endCxn id="157" idx="1"/>
          </p:cNvCxnSpPr>
          <p:nvPr/>
        </p:nvCxnSpPr>
        <p:spPr>
          <a:xfrm>
            <a:off x="3039568" y="453660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직선 화살표 연결선 276"/>
          <p:cNvCxnSpPr>
            <a:stCxn id="164" idx="3"/>
            <a:endCxn id="167" idx="1"/>
          </p:cNvCxnSpPr>
          <p:nvPr/>
        </p:nvCxnSpPr>
        <p:spPr>
          <a:xfrm>
            <a:off x="5199808" y="532869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직선 화살표 연결선 278"/>
          <p:cNvCxnSpPr>
            <a:stCxn id="167" idx="3"/>
            <a:endCxn id="169" idx="1"/>
          </p:cNvCxnSpPr>
          <p:nvPr/>
        </p:nvCxnSpPr>
        <p:spPr>
          <a:xfrm>
            <a:off x="6207920" y="532869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화살표 연결선 280"/>
          <p:cNvCxnSpPr>
            <a:stCxn id="196" idx="3"/>
            <a:endCxn id="195" idx="1"/>
          </p:cNvCxnSpPr>
          <p:nvPr/>
        </p:nvCxnSpPr>
        <p:spPr>
          <a:xfrm>
            <a:off x="871711" y="61207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직선 화살표 연결선 282"/>
          <p:cNvCxnSpPr>
            <a:stCxn id="195" idx="3"/>
            <a:endCxn id="180" idx="1"/>
          </p:cNvCxnSpPr>
          <p:nvPr/>
        </p:nvCxnSpPr>
        <p:spPr>
          <a:xfrm>
            <a:off x="1879823" y="612078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직선 화살표 연결선 286"/>
          <p:cNvCxnSpPr>
            <a:stCxn id="180" idx="3"/>
            <a:endCxn id="194" idx="1"/>
          </p:cNvCxnSpPr>
          <p:nvPr/>
        </p:nvCxnSpPr>
        <p:spPr>
          <a:xfrm>
            <a:off x="3031951" y="61207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직선 화살표 연결선 288"/>
          <p:cNvCxnSpPr>
            <a:stCxn id="194" idx="3"/>
            <a:endCxn id="186" idx="1"/>
          </p:cNvCxnSpPr>
          <p:nvPr/>
        </p:nvCxnSpPr>
        <p:spPr>
          <a:xfrm>
            <a:off x="4040063" y="612078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직선 화살표 연결선 290"/>
          <p:cNvCxnSpPr>
            <a:stCxn id="186" idx="3"/>
            <a:endCxn id="188" idx="1"/>
          </p:cNvCxnSpPr>
          <p:nvPr/>
        </p:nvCxnSpPr>
        <p:spPr>
          <a:xfrm>
            <a:off x="5192191" y="61207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직선 화살표 연결선 292"/>
          <p:cNvCxnSpPr>
            <a:stCxn id="188" idx="3"/>
            <a:endCxn id="191" idx="1"/>
          </p:cNvCxnSpPr>
          <p:nvPr/>
        </p:nvCxnSpPr>
        <p:spPr>
          <a:xfrm>
            <a:off x="6200303" y="612078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직선 화살표 연결선 294"/>
          <p:cNvCxnSpPr>
            <a:stCxn id="191" idx="3"/>
            <a:endCxn id="193" idx="1"/>
          </p:cNvCxnSpPr>
          <p:nvPr/>
        </p:nvCxnSpPr>
        <p:spPr>
          <a:xfrm>
            <a:off x="7344814" y="61207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직선 화살표 연결선 296"/>
          <p:cNvCxnSpPr>
            <a:stCxn id="231" idx="3"/>
            <a:endCxn id="217" idx="1"/>
          </p:cNvCxnSpPr>
          <p:nvPr/>
        </p:nvCxnSpPr>
        <p:spPr>
          <a:xfrm>
            <a:off x="879328" y="7704956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98"/>
          <p:cNvCxnSpPr>
            <a:stCxn id="217" idx="3"/>
            <a:endCxn id="227" idx="1"/>
          </p:cNvCxnSpPr>
          <p:nvPr/>
        </p:nvCxnSpPr>
        <p:spPr>
          <a:xfrm>
            <a:off x="3039568" y="77049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직선 화살표 연결선 300"/>
          <p:cNvCxnSpPr>
            <a:stCxn id="227" idx="3"/>
            <a:endCxn id="223" idx="1"/>
          </p:cNvCxnSpPr>
          <p:nvPr/>
        </p:nvCxnSpPr>
        <p:spPr>
          <a:xfrm>
            <a:off x="4047680" y="7704956"/>
            <a:ext cx="25126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148</Words>
  <Application>Microsoft Office PowerPoint</Application>
  <PresentationFormat>사용자 지정</PresentationFormat>
  <Paragraphs>77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64</cp:revision>
  <dcterms:created xsi:type="dcterms:W3CDTF">2011-03-08T06:22:35Z</dcterms:created>
  <dcterms:modified xsi:type="dcterms:W3CDTF">2011-06-24T06:26:46Z</dcterms:modified>
</cp:coreProperties>
</file>